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7"/>
  </p:notesMasterIdLst>
  <p:sldIdLst>
    <p:sldId id="256" r:id="rId2"/>
    <p:sldId id="264" r:id="rId3"/>
    <p:sldId id="266" r:id="rId4"/>
    <p:sldId id="257" r:id="rId5"/>
    <p:sldId id="267" r:id="rId6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125" autoAdjust="0"/>
  </p:normalViewPr>
  <p:slideViewPr>
    <p:cSldViewPr snapToGrid="0">
      <p:cViewPr>
        <p:scale>
          <a:sx n="88" d="100"/>
          <a:sy n="88" d="100"/>
        </p:scale>
        <p:origin x="2376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16" tIns="46408" rIns="92816" bIns="464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16" tIns="46408" rIns="92816" bIns="46408" rtlCol="0"/>
          <a:lstStyle>
            <a:lvl1pPr algn="r">
              <a:defRPr sz="1200"/>
            </a:lvl1pPr>
          </a:lstStyle>
          <a:p>
            <a:fld id="{D4D2744E-96A8-46F4-B560-6FB54BB2594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16" tIns="46408" rIns="92816" bIns="464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4"/>
          </a:xfrm>
          <a:prstGeom prst="rect">
            <a:avLst/>
          </a:prstGeom>
        </p:spPr>
        <p:txBody>
          <a:bodyPr vert="horz" lIns="92816" tIns="46408" rIns="92816" bIns="464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16" tIns="46408" rIns="92816" bIns="464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16" tIns="46408" rIns="92816" bIns="46408" rtlCol="0" anchor="b"/>
          <a:lstStyle>
            <a:lvl1pPr algn="r">
              <a:defRPr sz="1200"/>
            </a:lvl1pPr>
          </a:lstStyle>
          <a:p>
            <a:fld id="{AC6779BB-6CE6-4310-B46B-1B87475C5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23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779BB-6CE6-4310-B46B-1B87475C5B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47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27C4F-FDC7-2749-B1A7-583123AE8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6A8F94-3E15-5B4A-27A8-A8E48EA42E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482C16-49F7-019A-FC61-F7B04930D7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35274D-4CE3-E346-034B-7706931018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8157"/>
            <a:fld id="{AC6779BB-6CE6-4310-B46B-1B87475C5B03}" type="slidenum">
              <a:rPr lang="en-US">
                <a:solidFill>
                  <a:prstClr val="black"/>
                </a:solidFill>
                <a:latin typeface="Aptos" panose="02110004020202020204"/>
              </a:rPr>
              <a:pPr defTabSz="928157"/>
              <a:t>2</a:t>
            </a:fld>
            <a:endParaRPr lang="en-US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44244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CA20F-D9EC-89B3-60F4-08517CC57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055C73-909A-BF79-D7F9-A09CE474D0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77CC85-7DBA-61EE-82F3-A159FF0E47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B90A2-7D7A-53E2-CCC8-D9621CEA85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8157"/>
            <a:fld id="{AC6779BB-6CE6-4310-B46B-1B87475C5B03}" type="slidenum">
              <a:rPr lang="en-US">
                <a:solidFill>
                  <a:prstClr val="black"/>
                </a:solidFill>
                <a:latin typeface="Aptos" panose="02110004020202020204"/>
              </a:rPr>
              <a:pPr defTabSz="928157"/>
              <a:t>3</a:t>
            </a:fld>
            <a:endParaRPr lang="en-US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60418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40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05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F1C210-3F7B-1AB9-B8B1-B572403C0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63694"/>
            <a:ext cx="4534293" cy="4259539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  City of Hampton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FY25 2ND Qtr.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(Unaudited)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Financial Results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Mar.31st, 2025 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Prepared by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Finance Dept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May 13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, 2025.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365C66-1C20-D7A8-3BED-0C74FB6BC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187" y="3881336"/>
            <a:ext cx="4176506" cy="2005498"/>
          </a:xfrm>
        </p:spPr>
        <p:txBody>
          <a:bodyPr anchor="t">
            <a:normAutofit/>
          </a:bodyPr>
          <a:lstStyle/>
          <a:p>
            <a:endParaRPr lang="en-US" sz="2200" dirty="0"/>
          </a:p>
          <a:p>
            <a:r>
              <a:rPr lang="en-US" sz="2200" dirty="0"/>
              <a:t>     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 descr="An abstract genetic concept">
            <a:extLst>
              <a:ext uri="{FF2B5EF4-FFF2-40B4-BE49-F238E27FC236}">
                <a16:creationId xmlns:a16="http://schemas.microsoft.com/office/drawing/2014/main" id="{2039ED12-4C90-4C0B-1257-4C81016413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247" r="-1" b="769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89427D-FDEE-F10A-4C4B-1D66DF24B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293" y="-6486"/>
            <a:ext cx="7667031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31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598615-62C9-E41D-8A53-3D4F99E6A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63FC0CD-F19B-4D9C-9C47-EB7E9D16E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A3DB5-BCF5-40F0-946A-1EA66164B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548640"/>
            <a:ext cx="10993549" cy="857981"/>
          </a:xfrm>
        </p:spPr>
        <p:txBody>
          <a:bodyPr>
            <a:normAutofit/>
          </a:bodyPr>
          <a:lstStyle/>
          <a:p>
            <a:r>
              <a:rPr lang="en-US" dirty="0"/>
              <a:t>          </a:t>
            </a:r>
            <a:r>
              <a:rPr lang="en-US" sz="4800" b="1" dirty="0"/>
              <a:t>GENERAL FUND revenueS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70159E-5269-4C18-AA0B-D50513DB3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BE9C8C-98B2-41C2-B47B-9A396CBA2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ECCA3D-5ECA-4A8B-B9D7-CE6DEB72B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ED03B7-D8C8-FFDD-D868-17559A37B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0" y="1498062"/>
            <a:ext cx="12044755" cy="440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06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A055C8-AC2A-E7D7-29D2-073B11633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D617EB-7968-5DA6-78EB-E2FD9E8EB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D752E5-0113-B76F-4638-F4AD08A9D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3643"/>
            <a:ext cx="10993549" cy="742859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</a:t>
            </a:r>
            <a:r>
              <a:rPr lang="en-US" sz="5300" b="1" dirty="0"/>
              <a:t>GENERAL FUND expenditures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D62088-5BC9-063C-4D9B-6C438A658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2A9DD9-2D23-CE5A-BD8A-6001E0BDE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3B1704-A62F-768E-3B5C-4872B6641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64B6C2-6EDF-AB9B-B804-A81F13F77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746" y="1196503"/>
            <a:ext cx="9724029" cy="554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23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63FC0CD-F19B-4D9C-9C47-EB7E9D16E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B1C187-8647-B8D3-2F3F-85F6CA03E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723901"/>
            <a:ext cx="10993549" cy="1080134"/>
          </a:xfrm>
        </p:spPr>
        <p:txBody>
          <a:bodyPr>
            <a:normAutofit/>
          </a:bodyPr>
          <a:lstStyle/>
          <a:p>
            <a:r>
              <a:rPr lang="en-US" dirty="0"/>
              <a:t>       </a:t>
            </a:r>
            <a:r>
              <a:rPr lang="en-US" sz="4800" b="1" dirty="0"/>
              <a:t>enterprise fund REVENUES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70159E-5269-4C18-AA0B-D50513DB3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BE9C8C-98B2-41C2-B47B-9A396CBA2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ECCA3D-5ECA-4A8B-B9D7-CE6DEB72B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81AB12-B504-7C96-CA1B-64863B602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60" y="1975739"/>
            <a:ext cx="11088307" cy="408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6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76D759-A4AB-4001-DEBF-93CFCC934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A30CF1-BD0C-00AE-CB2C-A490DA5C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CF1C16-0E13-CE19-B7BA-91DC70893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723901"/>
            <a:ext cx="10993549" cy="1080134"/>
          </a:xfrm>
        </p:spPr>
        <p:txBody>
          <a:bodyPr>
            <a:normAutofit/>
          </a:bodyPr>
          <a:lstStyle/>
          <a:p>
            <a:r>
              <a:rPr lang="en-US" dirty="0"/>
              <a:t>       </a:t>
            </a:r>
            <a:r>
              <a:rPr lang="en-US" sz="4800" b="1" dirty="0"/>
              <a:t>enterprise fund EXPENDITURES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3BE236-E6A1-1E0A-5A30-774E6431B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C5CF5F-B155-24A7-5D33-9DE22C87A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9D43CD-750F-40D2-8A41-77089394B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8372B4-2A3D-D6C9-2B89-584C9EF0C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872" y="1917510"/>
            <a:ext cx="10153933" cy="486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1359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LightSeedLeftStep">
      <a:dk1>
        <a:srgbClr val="000000"/>
      </a:dk1>
      <a:lt1>
        <a:srgbClr val="FFFFFF"/>
      </a:lt1>
      <a:dk2>
        <a:srgbClr val="24393F"/>
      </a:dk2>
      <a:lt2>
        <a:srgbClr val="E8E8E2"/>
      </a:lt2>
      <a:accent1>
        <a:srgbClr val="8885D7"/>
      </a:accent1>
      <a:accent2>
        <a:srgbClr val="6A90CE"/>
      </a:accent2>
      <a:accent3>
        <a:srgbClr val="5AAEC3"/>
      </a:accent3>
      <a:accent4>
        <a:srgbClr val="5DB4A2"/>
      </a:accent4>
      <a:accent5>
        <a:srgbClr val="68B484"/>
      </a:accent5>
      <a:accent6>
        <a:srgbClr val="62B65E"/>
      </a:accent6>
      <a:hlink>
        <a:srgbClr val="848651"/>
      </a:hlink>
      <a:folHlink>
        <a:srgbClr val="7F7F7F"/>
      </a:folHlink>
    </a:clrScheme>
    <a:fontScheme name="Dividend">
      <a:maj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FFFFFF"/>
      </a:dk1>
      <a:lt1>
        <a:sysClr val="window" lastClr="000000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63</Words>
  <Application>Microsoft Office PowerPoint</Application>
  <PresentationFormat>Widescreen</PresentationFormat>
  <Paragraphs>10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 Nova Light</vt:lpstr>
      <vt:lpstr>Gill Sans MT</vt:lpstr>
      <vt:lpstr>Wingdings 2</vt:lpstr>
      <vt:lpstr>DividendVTI</vt:lpstr>
      <vt:lpstr>  City of Hampton    FY25 2ND Qtr.   (Unaudited)   Financial Results   Mar.31st, 2025     Prepared by  Finance Dept  May 13th, 2025.</vt:lpstr>
      <vt:lpstr>          GENERAL FUND revenueS</vt:lpstr>
      <vt:lpstr>           GENERAL FUND expenditures</vt:lpstr>
      <vt:lpstr>       enterprise fund REVENUES</vt:lpstr>
      <vt:lpstr>       enterprise fund EXPENDITURES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Grace Buckley</dc:creator>
  <cp:lastModifiedBy>Lenox Forsythe</cp:lastModifiedBy>
  <cp:revision>18</cp:revision>
  <cp:lastPrinted>2025-05-05T19:22:03Z</cp:lastPrinted>
  <dcterms:created xsi:type="dcterms:W3CDTF">2025-02-13T19:22:30Z</dcterms:created>
  <dcterms:modified xsi:type="dcterms:W3CDTF">2025-05-21T18:57:38Z</dcterms:modified>
</cp:coreProperties>
</file>