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1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1" r:id="rId1"/>
    <p:sldMasterId id="2147483784" r:id="rId2"/>
    <p:sldMasterId id="2147483862" r:id="rId3"/>
    <p:sldMasterId id="2147483824" r:id="rId4"/>
    <p:sldMasterId id="2147483797" r:id="rId5"/>
    <p:sldMasterId id="2147483709" r:id="rId6"/>
    <p:sldMasterId id="2147483759" r:id="rId7"/>
    <p:sldMasterId id="2147483697" r:id="rId8"/>
    <p:sldMasterId id="2147483684" r:id="rId9"/>
    <p:sldMasterId id="2147483672" r:id="rId10"/>
    <p:sldMasterId id="2147483875" r:id="rId11"/>
    <p:sldMasterId id="2147483837" r:id="rId12"/>
  </p:sldMasterIdLst>
  <p:notesMasterIdLst>
    <p:notesMasterId r:id="rId63"/>
  </p:notesMasterIdLst>
  <p:handoutMasterIdLst>
    <p:handoutMasterId r:id="rId64"/>
  </p:handoutMasterIdLst>
  <p:sldIdLst>
    <p:sldId id="441" r:id="rId13"/>
    <p:sldId id="3642" r:id="rId14"/>
    <p:sldId id="462" r:id="rId15"/>
    <p:sldId id="3648" r:id="rId16"/>
    <p:sldId id="3649" r:id="rId17"/>
    <p:sldId id="3650" r:id="rId18"/>
    <p:sldId id="3651" r:id="rId19"/>
    <p:sldId id="3652" r:id="rId20"/>
    <p:sldId id="3653" r:id="rId21"/>
    <p:sldId id="3633" r:id="rId22"/>
    <p:sldId id="3655" r:id="rId23"/>
    <p:sldId id="3656" r:id="rId24"/>
    <p:sldId id="3657" r:id="rId25"/>
    <p:sldId id="3672" r:id="rId26"/>
    <p:sldId id="3659" r:id="rId27"/>
    <p:sldId id="3660" r:id="rId28"/>
    <p:sldId id="3661" r:id="rId29"/>
    <p:sldId id="3662" r:id="rId30"/>
    <p:sldId id="3663" r:id="rId31"/>
    <p:sldId id="3664" r:id="rId32"/>
    <p:sldId id="3665" r:id="rId33"/>
    <p:sldId id="3666" r:id="rId34"/>
    <p:sldId id="3667" r:id="rId35"/>
    <p:sldId id="3668" r:id="rId36"/>
    <p:sldId id="3669" r:id="rId37"/>
    <p:sldId id="3674" r:id="rId38"/>
    <p:sldId id="3671" r:id="rId39"/>
    <p:sldId id="3647" r:id="rId40"/>
    <p:sldId id="474" r:id="rId41"/>
    <p:sldId id="3682" r:id="rId42"/>
    <p:sldId id="3683" r:id="rId43"/>
    <p:sldId id="3673" r:id="rId44"/>
    <p:sldId id="3670" r:id="rId45"/>
    <p:sldId id="3675" r:id="rId46"/>
    <p:sldId id="3676" r:id="rId47"/>
    <p:sldId id="3677" r:id="rId48"/>
    <p:sldId id="3678" r:id="rId49"/>
    <p:sldId id="3680" r:id="rId50"/>
    <p:sldId id="3679" r:id="rId51"/>
    <p:sldId id="3681" r:id="rId52"/>
    <p:sldId id="3643" r:id="rId53"/>
    <p:sldId id="367" r:id="rId54"/>
    <p:sldId id="330" r:id="rId55"/>
    <p:sldId id="452" r:id="rId56"/>
    <p:sldId id="433" r:id="rId57"/>
    <p:sldId id="3636" r:id="rId58"/>
    <p:sldId id="331" r:id="rId59"/>
    <p:sldId id="3684" r:id="rId60"/>
    <p:sldId id="434" r:id="rId61"/>
    <p:sldId id="476" r:id="rId62"/>
  </p:sldIdLst>
  <p:sldSz cx="10058400" cy="7772400"/>
  <p:notesSz cx="9312275" cy="7026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1B5D"/>
    <a:srgbClr val="E59B24"/>
    <a:srgbClr val="8DC63F"/>
    <a:srgbClr val="69E720"/>
    <a:srgbClr val="039447"/>
    <a:srgbClr val="38B34A"/>
    <a:srgbClr val="E90E8B"/>
    <a:srgbClr val="385723"/>
    <a:srgbClr val="5E2412"/>
    <a:srgbClr val="DA9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B03766-44D6-4530-A478-E3A0E236DB80}" v="88" dt="2025-10-20T15:00:20.5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26" autoAdjust="0"/>
    <p:restoredTop sz="96173" autoAdjust="0"/>
  </p:normalViewPr>
  <p:slideViewPr>
    <p:cSldViewPr snapToGrid="0">
      <p:cViewPr varScale="1">
        <p:scale>
          <a:sx n="137" d="100"/>
          <a:sy n="137" d="100"/>
        </p:scale>
        <p:origin x="1800" y="174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4" d="100"/>
          <a:sy n="104" d="100"/>
        </p:scale>
        <p:origin x="360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9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handoutMaster" Target="handoutMasters/handoutMaster1.xml"/><Relationship Id="rId69" Type="http://schemas.microsoft.com/office/2016/11/relationships/changesInfo" Target="changesInfos/changesInfo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theme" Target="theme/theme1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slide" Target="slides/slide4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ce Buckley" userId="1e4fb736-9ce2-40fa-a678-1819e3aeffa6" providerId="ADAL" clId="{6FB7B707-B669-4807-AA16-3A405E3BD44D}"/>
    <pc:docChg chg="undo custSel addSld delSld modSld sldOrd modNotesMaster modHandout">
      <pc:chgData name="Grace Buckley" userId="1e4fb736-9ce2-40fa-a678-1819e3aeffa6" providerId="ADAL" clId="{6FB7B707-B669-4807-AA16-3A405E3BD44D}" dt="2025-10-20T15:04:39.174" v="1362" actId="14100"/>
      <pc:docMkLst>
        <pc:docMk/>
      </pc:docMkLst>
      <pc:sldChg chg="mod ord modClrScheme chgLayout">
        <pc:chgData name="Grace Buckley" userId="1e4fb736-9ce2-40fa-a678-1819e3aeffa6" providerId="ADAL" clId="{6FB7B707-B669-4807-AA16-3A405E3BD44D}" dt="2025-10-07T20:35:20.723" v="685"/>
        <pc:sldMkLst>
          <pc:docMk/>
          <pc:sldMk cId="4127138978" sldId="330"/>
        </pc:sldMkLst>
      </pc:sldChg>
      <pc:sldChg chg="addSp delSp modSp mod ord modClrScheme chgLayout">
        <pc:chgData name="Grace Buckley" userId="1e4fb736-9ce2-40fa-a678-1819e3aeffa6" providerId="ADAL" clId="{6FB7B707-B669-4807-AA16-3A405E3BD44D}" dt="2025-10-20T14:59:35.911" v="1357" actId="14100"/>
        <pc:sldMkLst>
          <pc:docMk/>
          <pc:sldMk cId="4113784450" sldId="331"/>
        </pc:sldMkLst>
        <pc:spChg chg="mod">
          <ac:chgData name="Grace Buckley" userId="1e4fb736-9ce2-40fa-a678-1819e3aeffa6" providerId="ADAL" clId="{6FB7B707-B669-4807-AA16-3A405E3BD44D}" dt="2025-10-20T14:50:07.489" v="1294" actId="21"/>
          <ac:spMkLst>
            <pc:docMk/>
            <pc:sldMk cId="4113784450" sldId="331"/>
            <ac:spMk id="7" creationId="{D3A69985-3FE1-42DC-AD9A-56AF7A17809A}"/>
          </ac:spMkLst>
        </pc:spChg>
        <pc:graphicFrameChg chg="del mod">
          <ac:chgData name="Grace Buckley" userId="1e4fb736-9ce2-40fa-a678-1819e3aeffa6" providerId="ADAL" clId="{6FB7B707-B669-4807-AA16-3A405E3BD44D}" dt="2025-10-20T14:50:01.256" v="1293" actId="21"/>
          <ac:graphicFrameMkLst>
            <pc:docMk/>
            <pc:sldMk cId="4113784450" sldId="331"/>
            <ac:graphicFrameMk id="4" creationId="{333354EE-B44F-22EC-2C82-414382286792}"/>
          </ac:graphicFrameMkLst>
        </pc:graphicFrameChg>
        <pc:picChg chg="add del mod">
          <ac:chgData name="Grace Buckley" userId="1e4fb736-9ce2-40fa-a678-1819e3aeffa6" providerId="ADAL" clId="{6FB7B707-B669-4807-AA16-3A405E3BD44D}" dt="2025-10-20T14:51:42.082" v="1303" actId="21"/>
          <ac:picMkLst>
            <pc:docMk/>
            <pc:sldMk cId="4113784450" sldId="331"/>
            <ac:picMk id="2" creationId="{9CC6A86B-F310-99BE-2BF0-55DB878008BE}"/>
          </ac:picMkLst>
        </pc:picChg>
        <pc:picChg chg="add mod">
          <ac:chgData name="Grace Buckley" userId="1e4fb736-9ce2-40fa-a678-1819e3aeffa6" providerId="ADAL" clId="{6FB7B707-B669-4807-AA16-3A405E3BD44D}" dt="2025-10-20T14:59:35.911" v="1357" actId="14100"/>
          <ac:picMkLst>
            <pc:docMk/>
            <pc:sldMk cId="4113784450" sldId="331"/>
            <ac:picMk id="3" creationId="{DB08553E-B14F-E2AF-7706-CEA0C961FB82}"/>
          </ac:picMkLst>
        </pc:picChg>
        <pc:picChg chg="add mod">
          <ac:chgData name="Grace Buckley" userId="1e4fb736-9ce2-40fa-a678-1819e3aeffa6" providerId="ADAL" clId="{6FB7B707-B669-4807-AA16-3A405E3BD44D}" dt="2025-10-20T14:53:08.199" v="1313" actId="14100"/>
          <ac:picMkLst>
            <pc:docMk/>
            <pc:sldMk cId="4113784450" sldId="331"/>
            <ac:picMk id="6" creationId="{C6CA5FFE-8EAA-8EDF-FF20-40EAE0B90120}"/>
          </ac:picMkLst>
        </pc:picChg>
      </pc:sldChg>
      <pc:sldChg chg="del mod ord modClrScheme chgLayout">
        <pc:chgData name="Grace Buckley" userId="1e4fb736-9ce2-40fa-a678-1819e3aeffa6" providerId="ADAL" clId="{6FB7B707-B669-4807-AA16-3A405E3BD44D}" dt="2025-10-20T14:58:38.128" v="1354" actId="2696"/>
        <pc:sldMkLst>
          <pc:docMk/>
          <pc:sldMk cId="4149695184" sldId="359"/>
        </pc:sldMkLst>
      </pc:sldChg>
      <pc:sldChg chg="mod ord modClrScheme chgLayout">
        <pc:chgData name="Grace Buckley" userId="1e4fb736-9ce2-40fa-a678-1819e3aeffa6" providerId="ADAL" clId="{6FB7B707-B669-4807-AA16-3A405E3BD44D}" dt="2025-10-07T20:36:04.626" v="699"/>
        <pc:sldMkLst>
          <pc:docMk/>
          <pc:sldMk cId="482325135" sldId="367"/>
        </pc:sldMkLst>
      </pc:sldChg>
      <pc:sldChg chg="mod modClrScheme chgLayout">
        <pc:chgData name="Grace Buckley" userId="1e4fb736-9ce2-40fa-a678-1819e3aeffa6" providerId="ADAL" clId="{6FB7B707-B669-4807-AA16-3A405E3BD44D}" dt="2025-10-07T15:57:55.694" v="8"/>
        <pc:sldMkLst>
          <pc:docMk/>
          <pc:sldMk cId="287034469" sldId="433"/>
        </pc:sldMkLst>
      </pc:sldChg>
      <pc:sldChg chg="modSp mod modClrScheme chgLayout">
        <pc:chgData name="Grace Buckley" userId="1e4fb736-9ce2-40fa-a678-1819e3aeffa6" providerId="ADAL" clId="{6FB7B707-B669-4807-AA16-3A405E3BD44D}" dt="2025-10-20T13:56:18.533" v="1289"/>
        <pc:sldMkLst>
          <pc:docMk/>
          <pc:sldMk cId="158354892" sldId="434"/>
        </pc:sldMkLst>
        <pc:graphicFrameChg chg="mod">
          <ac:chgData name="Grace Buckley" userId="1e4fb736-9ce2-40fa-a678-1819e3aeffa6" providerId="ADAL" clId="{6FB7B707-B669-4807-AA16-3A405E3BD44D}" dt="2025-10-20T13:56:18.533" v="1289"/>
          <ac:graphicFrameMkLst>
            <pc:docMk/>
            <pc:sldMk cId="158354892" sldId="434"/>
            <ac:graphicFrameMk id="4" creationId="{AF6E1E6B-EFC7-837B-A798-17621EFB7B66}"/>
          </ac:graphicFrameMkLst>
        </pc:graphicFrameChg>
      </pc:sldChg>
      <pc:sldChg chg="modSp mod">
        <pc:chgData name="Grace Buckley" userId="1e4fb736-9ce2-40fa-a678-1819e3aeffa6" providerId="ADAL" clId="{6FB7B707-B669-4807-AA16-3A405E3BD44D}" dt="2025-10-07T16:02:39.938" v="80" actId="20577"/>
        <pc:sldMkLst>
          <pc:docMk/>
          <pc:sldMk cId="3695117472" sldId="441"/>
        </pc:sldMkLst>
        <pc:spChg chg="mod">
          <ac:chgData name="Grace Buckley" userId="1e4fb736-9ce2-40fa-a678-1819e3aeffa6" providerId="ADAL" clId="{6FB7B707-B669-4807-AA16-3A405E3BD44D}" dt="2025-10-07T16:02:39.938" v="80" actId="20577"/>
          <ac:spMkLst>
            <pc:docMk/>
            <pc:sldMk cId="3695117472" sldId="441"/>
            <ac:spMk id="15" creationId="{0B8B6D69-CCBD-5AEE-D24A-8D8F7544001C}"/>
          </ac:spMkLst>
        </pc:spChg>
      </pc:sldChg>
      <pc:sldChg chg="mod modClrScheme chgLayout">
        <pc:chgData name="Grace Buckley" userId="1e4fb736-9ce2-40fa-a678-1819e3aeffa6" providerId="ADAL" clId="{6FB7B707-B669-4807-AA16-3A405E3BD44D}" dt="2025-10-07T15:57:55.694" v="8"/>
        <pc:sldMkLst>
          <pc:docMk/>
          <pc:sldMk cId="762573248" sldId="452"/>
        </pc:sldMkLst>
      </pc:sldChg>
      <pc:sldChg chg="addSp delSp modSp mod modClrScheme chgLayout">
        <pc:chgData name="Grace Buckley" userId="1e4fb736-9ce2-40fa-a678-1819e3aeffa6" providerId="ADAL" clId="{6FB7B707-B669-4807-AA16-3A405E3BD44D}" dt="2025-10-14T17:04:01.115" v="1255" actId="14100"/>
        <pc:sldMkLst>
          <pc:docMk/>
          <pc:sldMk cId="3918695092" sldId="462"/>
        </pc:sldMkLst>
        <pc:picChg chg="add mod">
          <ac:chgData name="Grace Buckley" userId="1e4fb736-9ce2-40fa-a678-1819e3aeffa6" providerId="ADAL" clId="{6FB7B707-B669-4807-AA16-3A405E3BD44D}" dt="2025-10-14T17:04:01.115" v="1255" actId="14100"/>
          <ac:picMkLst>
            <pc:docMk/>
            <pc:sldMk cId="3918695092" sldId="462"/>
            <ac:picMk id="2" creationId="{96FF38CB-D8CB-B320-6EEC-C613923E3169}"/>
          </ac:picMkLst>
        </pc:picChg>
      </pc:sldChg>
      <pc:sldChg chg="addSp delSp modSp mod">
        <pc:chgData name="Grace Buckley" userId="1e4fb736-9ce2-40fa-a678-1819e3aeffa6" providerId="ADAL" clId="{6FB7B707-B669-4807-AA16-3A405E3BD44D}" dt="2025-10-07T19:25:10.450" v="509" actId="14100"/>
        <pc:sldMkLst>
          <pc:docMk/>
          <pc:sldMk cId="1257908432" sldId="474"/>
        </pc:sldMkLst>
        <pc:picChg chg="add mod">
          <ac:chgData name="Grace Buckley" userId="1e4fb736-9ce2-40fa-a678-1819e3aeffa6" providerId="ADAL" clId="{6FB7B707-B669-4807-AA16-3A405E3BD44D}" dt="2025-10-07T19:25:10.450" v="509" actId="14100"/>
          <ac:picMkLst>
            <pc:docMk/>
            <pc:sldMk cId="1257908432" sldId="474"/>
            <ac:picMk id="2" creationId="{3268071C-3F44-3D3A-C160-F616202F40AC}"/>
          </ac:picMkLst>
        </pc:picChg>
      </pc:sldChg>
      <pc:sldChg chg="del">
        <pc:chgData name="Grace Buckley" userId="1e4fb736-9ce2-40fa-a678-1819e3aeffa6" providerId="ADAL" clId="{6FB7B707-B669-4807-AA16-3A405E3BD44D}" dt="2025-10-07T20:10:54.352" v="617" actId="2696"/>
        <pc:sldMkLst>
          <pc:docMk/>
          <pc:sldMk cId="2791681846" sldId="475"/>
        </pc:sldMkLst>
      </pc:sldChg>
      <pc:sldChg chg="del">
        <pc:chgData name="Grace Buckley" userId="1e4fb736-9ce2-40fa-a678-1819e3aeffa6" providerId="ADAL" clId="{6FB7B707-B669-4807-AA16-3A405E3BD44D}" dt="2025-10-07T16:55:07.571" v="176" actId="2696"/>
        <pc:sldMkLst>
          <pc:docMk/>
          <pc:sldMk cId="3431802339" sldId="3631"/>
        </pc:sldMkLst>
      </pc:sldChg>
      <pc:sldChg chg="del">
        <pc:chgData name="Grace Buckley" userId="1e4fb736-9ce2-40fa-a678-1819e3aeffa6" providerId="ADAL" clId="{6FB7B707-B669-4807-AA16-3A405E3BD44D}" dt="2025-10-07T16:55:11.047" v="177" actId="2696"/>
        <pc:sldMkLst>
          <pc:docMk/>
          <pc:sldMk cId="2459915216" sldId="3632"/>
        </pc:sldMkLst>
      </pc:sldChg>
      <pc:sldChg chg="addSp delSp modSp mod delAnim">
        <pc:chgData name="Grace Buckley" userId="1e4fb736-9ce2-40fa-a678-1819e3aeffa6" providerId="ADAL" clId="{6FB7B707-B669-4807-AA16-3A405E3BD44D}" dt="2025-10-07T20:43:39.236" v="791" actId="20577"/>
        <pc:sldMkLst>
          <pc:docMk/>
          <pc:sldMk cId="1932638799" sldId="3633"/>
        </pc:sldMkLst>
        <pc:spChg chg="mod">
          <ac:chgData name="Grace Buckley" userId="1e4fb736-9ce2-40fa-a678-1819e3aeffa6" providerId="ADAL" clId="{6FB7B707-B669-4807-AA16-3A405E3BD44D}" dt="2025-10-07T20:43:39.236" v="791" actId="20577"/>
          <ac:spMkLst>
            <pc:docMk/>
            <pc:sldMk cId="1932638799" sldId="3633"/>
            <ac:spMk id="7" creationId="{11D7662E-92C7-301F-4E0C-1DBA54B8A7F6}"/>
          </ac:spMkLst>
        </pc:spChg>
        <pc:picChg chg="add mod">
          <ac:chgData name="Grace Buckley" userId="1e4fb736-9ce2-40fa-a678-1819e3aeffa6" providerId="ADAL" clId="{6FB7B707-B669-4807-AA16-3A405E3BD44D}" dt="2025-10-07T19:17:48.411" v="470" actId="14100"/>
          <ac:picMkLst>
            <pc:docMk/>
            <pc:sldMk cId="1932638799" sldId="3633"/>
            <ac:picMk id="13" creationId="{FAB5F6F2-F202-A377-F9B4-8AB49B4DB1F9}"/>
          </ac:picMkLst>
        </pc:picChg>
      </pc:sldChg>
      <pc:sldChg chg="del">
        <pc:chgData name="Grace Buckley" userId="1e4fb736-9ce2-40fa-a678-1819e3aeffa6" providerId="ADAL" clId="{6FB7B707-B669-4807-AA16-3A405E3BD44D}" dt="2025-10-07T19:15:25.987" v="411" actId="2696"/>
        <pc:sldMkLst>
          <pc:docMk/>
          <pc:sldMk cId="1722400352" sldId="3634"/>
        </pc:sldMkLst>
      </pc:sldChg>
      <pc:sldChg chg="del">
        <pc:chgData name="Grace Buckley" userId="1e4fb736-9ce2-40fa-a678-1819e3aeffa6" providerId="ADAL" clId="{6FB7B707-B669-4807-AA16-3A405E3BD44D}" dt="2025-10-07T19:32:20.752" v="513" actId="2696"/>
        <pc:sldMkLst>
          <pc:docMk/>
          <pc:sldMk cId="841309717" sldId="3635"/>
        </pc:sldMkLst>
      </pc:sldChg>
      <pc:sldChg chg="modSp mod modClrScheme chgLayout">
        <pc:chgData name="Grace Buckley" userId="1e4fb736-9ce2-40fa-a678-1819e3aeffa6" providerId="ADAL" clId="{6FB7B707-B669-4807-AA16-3A405E3BD44D}" dt="2025-10-14T17:49:09.503" v="1283"/>
        <pc:sldMkLst>
          <pc:docMk/>
          <pc:sldMk cId="896891494" sldId="3636"/>
        </pc:sldMkLst>
        <pc:graphicFrameChg chg="mod">
          <ac:chgData name="Grace Buckley" userId="1e4fb736-9ce2-40fa-a678-1819e3aeffa6" providerId="ADAL" clId="{6FB7B707-B669-4807-AA16-3A405E3BD44D}" dt="2025-10-14T17:49:09.503" v="1283"/>
          <ac:graphicFrameMkLst>
            <pc:docMk/>
            <pc:sldMk cId="896891494" sldId="3636"/>
            <ac:graphicFrameMk id="4" creationId="{64D8C4C5-0C86-F175-1A26-83410A91C4D1}"/>
          </ac:graphicFrameMkLst>
        </pc:graphicFrameChg>
      </pc:sldChg>
      <pc:sldChg chg="del">
        <pc:chgData name="Grace Buckley" userId="1e4fb736-9ce2-40fa-a678-1819e3aeffa6" providerId="ADAL" clId="{6FB7B707-B669-4807-AA16-3A405E3BD44D}" dt="2025-10-07T20:38:00.835" v="704" actId="2696"/>
        <pc:sldMkLst>
          <pc:docMk/>
          <pc:sldMk cId="2029977346" sldId="3638"/>
        </pc:sldMkLst>
      </pc:sldChg>
      <pc:sldChg chg="modSp mod">
        <pc:chgData name="Grace Buckley" userId="1e4fb736-9ce2-40fa-a678-1819e3aeffa6" providerId="ADAL" clId="{6FB7B707-B669-4807-AA16-3A405E3BD44D}" dt="2025-10-07T16:54:15.171" v="172" actId="20577"/>
        <pc:sldMkLst>
          <pc:docMk/>
          <pc:sldMk cId="942864638" sldId="3642"/>
        </pc:sldMkLst>
        <pc:spChg chg="mod">
          <ac:chgData name="Grace Buckley" userId="1e4fb736-9ce2-40fa-a678-1819e3aeffa6" providerId="ADAL" clId="{6FB7B707-B669-4807-AA16-3A405E3BD44D}" dt="2025-10-07T16:54:15.171" v="172" actId="20577"/>
          <ac:spMkLst>
            <pc:docMk/>
            <pc:sldMk cId="942864638" sldId="3642"/>
            <ac:spMk id="15" creationId="{05F67787-E949-82FA-F120-E4384EEA7B3D}"/>
          </ac:spMkLst>
        </pc:spChg>
      </pc:sldChg>
      <pc:sldChg chg="modSp mod ord">
        <pc:chgData name="Grace Buckley" userId="1e4fb736-9ce2-40fa-a678-1819e3aeffa6" providerId="ADAL" clId="{6FB7B707-B669-4807-AA16-3A405E3BD44D}" dt="2025-10-07T20:35:23.012" v="687"/>
        <pc:sldMkLst>
          <pc:docMk/>
          <pc:sldMk cId="210083197" sldId="3643"/>
        </pc:sldMkLst>
        <pc:spChg chg="mod">
          <ac:chgData name="Grace Buckley" userId="1e4fb736-9ce2-40fa-a678-1819e3aeffa6" providerId="ADAL" clId="{6FB7B707-B669-4807-AA16-3A405E3BD44D}" dt="2025-10-07T20:33:33.662" v="683" actId="14100"/>
          <ac:spMkLst>
            <pc:docMk/>
            <pc:sldMk cId="210083197" sldId="3643"/>
            <ac:spMk id="4" creationId="{AFD4522D-1687-D674-66BA-ADE7E5126C7B}"/>
          </ac:spMkLst>
        </pc:spChg>
      </pc:sldChg>
      <pc:sldChg chg="del">
        <pc:chgData name="Grace Buckley" userId="1e4fb736-9ce2-40fa-a678-1819e3aeffa6" providerId="ADAL" clId="{6FB7B707-B669-4807-AA16-3A405E3BD44D}" dt="2025-10-07T20:38:04.607" v="705" actId="2696"/>
        <pc:sldMkLst>
          <pc:docMk/>
          <pc:sldMk cId="17326751" sldId="3646"/>
        </pc:sldMkLst>
      </pc:sldChg>
      <pc:sldChg chg="new del">
        <pc:chgData name="Grace Buckley" userId="1e4fb736-9ce2-40fa-a678-1819e3aeffa6" providerId="ADAL" clId="{6FB7B707-B669-4807-AA16-3A405E3BD44D}" dt="2025-10-07T16:00:06.065" v="36" actId="2696"/>
        <pc:sldMkLst>
          <pc:docMk/>
          <pc:sldMk cId="2575293902" sldId="3647"/>
        </pc:sldMkLst>
      </pc:sldChg>
      <pc:sldChg chg="modSp add mod ord">
        <pc:chgData name="Grace Buckley" userId="1e4fb736-9ce2-40fa-a678-1819e3aeffa6" providerId="ADAL" clId="{6FB7B707-B669-4807-AA16-3A405E3BD44D}" dt="2025-10-07T19:16:11.042" v="465" actId="14100"/>
        <pc:sldMkLst>
          <pc:docMk/>
          <pc:sldMk cId="3646242352" sldId="3647"/>
        </pc:sldMkLst>
        <pc:spChg chg="mod">
          <ac:chgData name="Grace Buckley" userId="1e4fb736-9ce2-40fa-a678-1819e3aeffa6" providerId="ADAL" clId="{6FB7B707-B669-4807-AA16-3A405E3BD44D}" dt="2025-10-07T19:16:11.042" v="465" actId="14100"/>
          <ac:spMkLst>
            <pc:docMk/>
            <pc:sldMk cId="3646242352" sldId="3647"/>
            <ac:spMk id="15" creationId="{55755C7A-72A0-47D0-166A-2B430FE9B1C5}"/>
          </ac:spMkLst>
        </pc:spChg>
      </pc:sldChg>
      <pc:sldChg chg="addSp modSp new del mod">
        <pc:chgData name="Grace Buckley" userId="1e4fb736-9ce2-40fa-a678-1819e3aeffa6" providerId="ADAL" clId="{6FB7B707-B669-4807-AA16-3A405E3BD44D}" dt="2025-10-07T16:00:11.524" v="37" actId="2696"/>
        <pc:sldMkLst>
          <pc:docMk/>
          <pc:sldMk cId="184798692" sldId="3648"/>
        </pc:sldMkLst>
      </pc:sldChg>
      <pc:sldChg chg="addSp delSp modSp add mod">
        <pc:chgData name="Grace Buckley" userId="1e4fb736-9ce2-40fa-a678-1819e3aeffa6" providerId="ADAL" clId="{6FB7B707-B669-4807-AA16-3A405E3BD44D}" dt="2025-10-07T16:17:32.023" v="118" actId="14100"/>
        <pc:sldMkLst>
          <pc:docMk/>
          <pc:sldMk cId="4201178488" sldId="3648"/>
        </pc:sldMkLst>
        <pc:picChg chg="add mod">
          <ac:chgData name="Grace Buckley" userId="1e4fb736-9ce2-40fa-a678-1819e3aeffa6" providerId="ADAL" clId="{6FB7B707-B669-4807-AA16-3A405E3BD44D}" dt="2025-10-07T16:17:32.023" v="118" actId="14100"/>
          <ac:picMkLst>
            <pc:docMk/>
            <pc:sldMk cId="4201178488" sldId="3648"/>
            <ac:picMk id="5" creationId="{28E1B7CB-2D61-D54E-85FA-34C35CAB374B}"/>
          </ac:picMkLst>
        </pc:picChg>
      </pc:sldChg>
      <pc:sldChg chg="addSp delSp modSp add mod">
        <pc:chgData name="Grace Buckley" userId="1e4fb736-9ce2-40fa-a678-1819e3aeffa6" providerId="ADAL" clId="{6FB7B707-B669-4807-AA16-3A405E3BD44D}" dt="2025-10-07T16:22:46.696" v="125" actId="14100"/>
        <pc:sldMkLst>
          <pc:docMk/>
          <pc:sldMk cId="3986453080" sldId="3649"/>
        </pc:sldMkLst>
        <pc:picChg chg="add mod">
          <ac:chgData name="Grace Buckley" userId="1e4fb736-9ce2-40fa-a678-1819e3aeffa6" providerId="ADAL" clId="{6FB7B707-B669-4807-AA16-3A405E3BD44D}" dt="2025-10-07T16:22:46.696" v="125" actId="14100"/>
          <ac:picMkLst>
            <pc:docMk/>
            <pc:sldMk cId="3986453080" sldId="3649"/>
            <ac:picMk id="2" creationId="{BB634AAE-7A65-E4F8-FF85-3369284F58A9}"/>
          </ac:picMkLst>
        </pc:picChg>
      </pc:sldChg>
      <pc:sldChg chg="addSp delSp modSp add mod">
        <pc:chgData name="Grace Buckley" userId="1e4fb736-9ce2-40fa-a678-1819e3aeffa6" providerId="ADAL" clId="{6FB7B707-B669-4807-AA16-3A405E3BD44D}" dt="2025-10-07T16:24:12.774" v="134" actId="14100"/>
        <pc:sldMkLst>
          <pc:docMk/>
          <pc:sldMk cId="3277571059" sldId="3650"/>
        </pc:sldMkLst>
        <pc:picChg chg="add mod">
          <ac:chgData name="Grace Buckley" userId="1e4fb736-9ce2-40fa-a678-1819e3aeffa6" providerId="ADAL" clId="{6FB7B707-B669-4807-AA16-3A405E3BD44D}" dt="2025-10-07T16:24:12.774" v="134" actId="14100"/>
          <ac:picMkLst>
            <pc:docMk/>
            <pc:sldMk cId="3277571059" sldId="3650"/>
            <ac:picMk id="3" creationId="{04D398BC-F348-BF57-CA99-51C485612404}"/>
          </ac:picMkLst>
        </pc:picChg>
      </pc:sldChg>
      <pc:sldChg chg="addSp delSp modSp add mod">
        <pc:chgData name="Grace Buckley" userId="1e4fb736-9ce2-40fa-a678-1819e3aeffa6" providerId="ADAL" clId="{6FB7B707-B669-4807-AA16-3A405E3BD44D}" dt="2025-10-14T17:12:26.841" v="1263" actId="14100"/>
        <pc:sldMkLst>
          <pc:docMk/>
          <pc:sldMk cId="1074418359" sldId="3651"/>
        </pc:sldMkLst>
        <pc:picChg chg="add mod">
          <ac:chgData name="Grace Buckley" userId="1e4fb736-9ce2-40fa-a678-1819e3aeffa6" providerId="ADAL" clId="{6FB7B707-B669-4807-AA16-3A405E3BD44D}" dt="2025-10-14T17:12:26.841" v="1263" actId="14100"/>
          <ac:picMkLst>
            <pc:docMk/>
            <pc:sldMk cId="1074418359" sldId="3651"/>
            <ac:picMk id="3" creationId="{690DE5BC-2434-2A2B-99FF-2D1958615806}"/>
          </ac:picMkLst>
        </pc:picChg>
      </pc:sldChg>
      <pc:sldChg chg="addSp delSp modSp add mod">
        <pc:chgData name="Grace Buckley" userId="1e4fb736-9ce2-40fa-a678-1819e3aeffa6" providerId="ADAL" clId="{6FB7B707-B669-4807-AA16-3A405E3BD44D}" dt="2025-10-14T17:13:51.539" v="1269" actId="14100"/>
        <pc:sldMkLst>
          <pc:docMk/>
          <pc:sldMk cId="2163988541" sldId="3652"/>
        </pc:sldMkLst>
        <pc:picChg chg="add mod">
          <ac:chgData name="Grace Buckley" userId="1e4fb736-9ce2-40fa-a678-1819e3aeffa6" providerId="ADAL" clId="{6FB7B707-B669-4807-AA16-3A405E3BD44D}" dt="2025-10-14T17:13:51.539" v="1269" actId="14100"/>
          <ac:picMkLst>
            <pc:docMk/>
            <pc:sldMk cId="2163988541" sldId="3652"/>
            <ac:picMk id="2" creationId="{397C24BC-085E-1173-D2A9-D816CAE9B399}"/>
          </ac:picMkLst>
        </pc:picChg>
      </pc:sldChg>
      <pc:sldChg chg="modSp add mod ord">
        <pc:chgData name="Grace Buckley" userId="1e4fb736-9ce2-40fa-a678-1819e3aeffa6" providerId="ADAL" clId="{6FB7B707-B669-4807-AA16-3A405E3BD44D}" dt="2025-10-07T16:55:23.909" v="197" actId="6549"/>
        <pc:sldMkLst>
          <pc:docMk/>
          <pc:sldMk cId="4289213562" sldId="3653"/>
        </pc:sldMkLst>
        <pc:spChg chg="mod">
          <ac:chgData name="Grace Buckley" userId="1e4fb736-9ce2-40fa-a678-1819e3aeffa6" providerId="ADAL" clId="{6FB7B707-B669-4807-AA16-3A405E3BD44D}" dt="2025-10-07T16:55:23.909" v="197" actId="6549"/>
          <ac:spMkLst>
            <pc:docMk/>
            <pc:sldMk cId="4289213562" sldId="3653"/>
            <ac:spMk id="15" creationId="{AD8E4AE3-BFC7-2905-31D2-5E775C3D222F}"/>
          </ac:spMkLst>
        </pc:spChg>
      </pc:sldChg>
      <pc:sldChg chg="add del ord">
        <pc:chgData name="Grace Buckley" userId="1e4fb736-9ce2-40fa-a678-1819e3aeffa6" providerId="ADAL" clId="{6FB7B707-B669-4807-AA16-3A405E3BD44D}" dt="2025-10-07T17:14:03.334" v="246" actId="2696"/>
        <pc:sldMkLst>
          <pc:docMk/>
          <pc:sldMk cId="2456466385" sldId="3654"/>
        </pc:sldMkLst>
      </pc:sldChg>
      <pc:sldChg chg="addSp delSp modSp add mod">
        <pc:chgData name="Grace Buckley" userId="1e4fb736-9ce2-40fa-a678-1819e3aeffa6" providerId="ADAL" clId="{6FB7B707-B669-4807-AA16-3A405E3BD44D}" dt="2025-10-07T20:44:05.784" v="854" actId="20577"/>
        <pc:sldMkLst>
          <pc:docMk/>
          <pc:sldMk cId="73897899" sldId="3655"/>
        </pc:sldMkLst>
        <pc:spChg chg="mod">
          <ac:chgData name="Grace Buckley" userId="1e4fb736-9ce2-40fa-a678-1819e3aeffa6" providerId="ADAL" clId="{6FB7B707-B669-4807-AA16-3A405E3BD44D}" dt="2025-10-07T20:44:05.784" v="854" actId="20577"/>
          <ac:spMkLst>
            <pc:docMk/>
            <pc:sldMk cId="73897899" sldId="3655"/>
            <ac:spMk id="7" creationId="{E93EC93E-0CE8-8F70-1A39-745F884E0479}"/>
          </ac:spMkLst>
        </pc:spChg>
        <pc:picChg chg="add mod">
          <ac:chgData name="Grace Buckley" userId="1e4fb736-9ce2-40fa-a678-1819e3aeffa6" providerId="ADAL" clId="{6FB7B707-B669-4807-AA16-3A405E3BD44D}" dt="2025-10-07T19:18:58.884" v="477" actId="14100"/>
          <ac:picMkLst>
            <pc:docMk/>
            <pc:sldMk cId="73897899" sldId="3655"/>
            <ac:picMk id="3" creationId="{D09CA270-13B7-C291-3CBE-5591430BB066}"/>
          </ac:picMkLst>
        </pc:picChg>
      </pc:sldChg>
      <pc:sldChg chg="addSp delSp modSp add mod">
        <pc:chgData name="Grace Buckley" userId="1e4fb736-9ce2-40fa-a678-1819e3aeffa6" providerId="ADAL" clId="{6FB7B707-B669-4807-AA16-3A405E3BD44D}" dt="2025-10-07T20:44:52.858" v="913" actId="20577"/>
        <pc:sldMkLst>
          <pc:docMk/>
          <pc:sldMk cId="4128603927" sldId="3656"/>
        </pc:sldMkLst>
        <pc:spChg chg="mod">
          <ac:chgData name="Grace Buckley" userId="1e4fb736-9ce2-40fa-a678-1819e3aeffa6" providerId="ADAL" clId="{6FB7B707-B669-4807-AA16-3A405E3BD44D}" dt="2025-10-07T20:44:52.858" v="913" actId="20577"/>
          <ac:spMkLst>
            <pc:docMk/>
            <pc:sldMk cId="4128603927" sldId="3656"/>
            <ac:spMk id="7" creationId="{F5379AB8-70AF-0736-2667-F81AA9C6F235}"/>
          </ac:spMkLst>
        </pc:spChg>
        <pc:picChg chg="add mod">
          <ac:chgData name="Grace Buckley" userId="1e4fb736-9ce2-40fa-a678-1819e3aeffa6" providerId="ADAL" clId="{6FB7B707-B669-4807-AA16-3A405E3BD44D}" dt="2025-10-07T19:19:49.540" v="485" actId="14100"/>
          <ac:picMkLst>
            <pc:docMk/>
            <pc:sldMk cId="4128603927" sldId="3656"/>
            <ac:picMk id="4" creationId="{227D1DFA-7456-62D1-EBDC-8CC6F51EE66C}"/>
          </ac:picMkLst>
        </pc:picChg>
      </pc:sldChg>
      <pc:sldChg chg="addSp delSp modSp add mod">
        <pc:chgData name="Grace Buckley" userId="1e4fb736-9ce2-40fa-a678-1819e3aeffa6" providerId="ADAL" clId="{6FB7B707-B669-4807-AA16-3A405E3BD44D}" dt="2025-10-07T20:45:51.258" v="974" actId="20577"/>
        <pc:sldMkLst>
          <pc:docMk/>
          <pc:sldMk cId="1049439958" sldId="3657"/>
        </pc:sldMkLst>
        <pc:spChg chg="mod">
          <ac:chgData name="Grace Buckley" userId="1e4fb736-9ce2-40fa-a678-1819e3aeffa6" providerId="ADAL" clId="{6FB7B707-B669-4807-AA16-3A405E3BD44D}" dt="2025-10-07T20:45:51.258" v="974" actId="20577"/>
          <ac:spMkLst>
            <pc:docMk/>
            <pc:sldMk cId="1049439958" sldId="3657"/>
            <ac:spMk id="7" creationId="{134816BE-FCC2-ACAD-7AAD-69CAEAC323E5}"/>
          </ac:spMkLst>
        </pc:spChg>
        <pc:picChg chg="add mod">
          <ac:chgData name="Grace Buckley" userId="1e4fb736-9ce2-40fa-a678-1819e3aeffa6" providerId="ADAL" clId="{6FB7B707-B669-4807-AA16-3A405E3BD44D}" dt="2025-10-07T19:20:34.013" v="492" actId="14100"/>
          <ac:picMkLst>
            <pc:docMk/>
            <pc:sldMk cId="1049439958" sldId="3657"/>
            <ac:picMk id="4" creationId="{839657A8-04BC-7751-6DE9-C540E60ECCDE}"/>
          </ac:picMkLst>
        </pc:picChg>
      </pc:sldChg>
      <pc:sldChg chg="addSp delSp modSp add del mod">
        <pc:chgData name="Grace Buckley" userId="1e4fb736-9ce2-40fa-a678-1819e3aeffa6" providerId="ADAL" clId="{6FB7B707-B669-4807-AA16-3A405E3BD44D}" dt="2025-10-07T19:21:24.112" v="497" actId="2696"/>
        <pc:sldMkLst>
          <pc:docMk/>
          <pc:sldMk cId="3912594590" sldId="3658"/>
        </pc:sldMkLst>
      </pc:sldChg>
      <pc:sldChg chg="addSp delSp modSp add mod">
        <pc:chgData name="Grace Buckley" userId="1e4fb736-9ce2-40fa-a678-1819e3aeffa6" providerId="ADAL" clId="{6FB7B707-B669-4807-AA16-3A405E3BD44D}" dt="2025-10-20T15:03:39.932" v="1361" actId="14100"/>
        <pc:sldMkLst>
          <pc:docMk/>
          <pc:sldMk cId="2014259924" sldId="3659"/>
        </pc:sldMkLst>
        <pc:spChg chg="mod">
          <ac:chgData name="Grace Buckley" userId="1e4fb736-9ce2-40fa-a678-1819e3aeffa6" providerId="ADAL" clId="{6FB7B707-B669-4807-AA16-3A405E3BD44D}" dt="2025-10-07T20:46:32.628" v="1101" actId="20577"/>
          <ac:spMkLst>
            <pc:docMk/>
            <pc:sldMk cId="2014259924" sldId="3659"/>
            <ac:spMk id="7" creationId="{C53BB0C3-FD88-C758-55F2-74A0FC11FAC8}"/>
          </ac:spMkLst>
        </pc:spChg>
        <pc:picChg chg="add mod">
          <ac:chgData name="Grace Buckley" userId="1e4fb736-9ce2-40fa-a678-1819e3aeffa6" providerId="ADAL" clId="{6FB7B707-B669-4807-AA16-3A405E3BD44D}" dt="2025-10-20T15:03:39.932" v="1361" actId="14100"/>
          <ac:picMkLst>
            <pc:docMk/>
            <pc:sldMk cId="2014259924" sldId="3659"/>
            <ac:picMk id="2" creationId="{F81D13EC-9B1C-ED6B-0DBB-E40DB0404614}"/>
          </ac:picMkLst>
        </pc:picChg>
      </pc:sldChg>
      <pc:sldChg chg="addSp delSp modSp add mod">
        <pc:chgData name="Grace Buckley" userId="1e4fb736-9ce2-40fa-a678-1819e3aeffa6" providerId="ADAL" clId="{6FB7B707-B669-4807-AA16-3A405E3BD44D}" dt="2025-10-07T20:46:57.381" v="1164" actId="20577"/>
        <pc:sldMkLst>
          <pc:docMk/>
          <pc:sldMk cId="2174962506" sldId="3660"/>
        </pc:sldMkLst>
        <pc:spChg chg="mod">
          <ac:chgData name="Grace Buckley" userId="1e4fb736-9ce2-40fa-a678-1819e3aeffa6" providerId="ADAL" clId="{6FB7B707-B669-4807-AA16-3A405E3BD44D}" dt="2025-10-07T20:46:57.381" v="1164" actId="20577"/>
          <ac:spMkLst>
            <pc:docMk/>
            <pc:sldMk cId="2174962506" sldId="3660"/>
            <ac:spMk id="7" creationId="{E17DF236-BE78-CF04-A89A-69E27685F7D8}"/>
          </ac:spMkLst>
        </pc:spChg>
        <pc:picChg chg="add mod">
          <ac:chgData name="Grace Buckley" userId="1e4fb736-9ce2-40fa-a678-1819e3aeffa6" providerId="ADAL" clId="{6FB7B707-B669-4807-AA16-3A405E3BD44D}" dt="2025-10-07T18:41:29.182" v="288" actId="1076"/>
          <ac:picMkLst>
            <pc:docMk/>
            <pc:sldMk cId="2174962506" sldId="3660"/>
            <ac:picMk id="3" creationId="{18FFB69C-6732-B539-7F80-78E1119671C4}"/>
          </ac:picMkLst>
        </pc:picChg>
      </pc:sldChg>
      <pc:sldChg chg="addSp delSp modSp add mod">
        <pc:chgData name="Grace Buckley" userId="1e4fb736-9ce2-40fa-a678-1819e3aeffa6" providerId="ADAL" clId="{6FB7B707-B669-4807-AA16-3A405E3BD44D}" dt="2025-10-07T20:47:19.122" v="1226" actId="20577"/>
        <pc:sldMkLst>
          <pc:docMk/>
          <pc:sldMk cId="1676994343" sldId="3661"/>
        </pc:sldMkLst>
        <pc:spChg chg="mod">
          <ac:chgData name="Grace Buckley" userId="1e4fb736-9ce2-40fa-a678-1819e3aeffa6" providerId="ADAL" clId="{6FB7B707-B669-4807-AA16-3A405E3BD44D}" dt="2025-10-07T20:47:19.122" v="1226" actId="20577"/>
          <ac:spMkLst>
            <pc:docMk/>
            <pc:sldMk cId="1676994343" sldId="3661"/>
            <ac:spMk id="7" creationId="{F6066942-526D-BF35-2CA6-86F9B28C89AC}"/>
          </ac:spMkLst>
        </pc:spChg>
        <pc:picChg chg="add mod">
          <ac:chgData name="Grace Buckley" userId="1e4fb736-9ce2-40fa-a678-1819e3aeffa6" providerId="ADAL" clId="{6FB7B707-B669-4807-AA16-3A405E3BD44D}" dt="2025-10-07T18:43:29.121" v="297" actId="14100"/>
          <ac:picMkLst>
            <pc:docMk/>
            <pc:sldMk cId="1676994343" sldId="3661"/>
            <ac:picMk id="2" creationId="{6BD14DF0-C852-B40C-EDED-9E91E2BAAA9D}"/>
          </ac:picMkLst>
        </pc:picChg>
      </pc:sldChg>
      <pc:sldChg chg="addSp delSp modSp add mod">
        <pc:chgData name="Grace Buckley" userId="1e4fb736-9ce2-40fa-a678-1819e3aeffa6" providerId="ADAL" clId="{6FB7B707-B669-4807-AA16-3A405E3BD44D}" dt="2025-10-07T18:46:21.652" v="306" actId="14100"/>
        <pc:sldMkLst>
          <pc:docMk/>
          <pc:sldMk cId="2967807130" sldId="3662"/>
        </pc:sldMkLst>
        <pc:picChg chg="add mod">
          <ac:chgData name="Grace Buckley" userId="1e4fb736-9ce2-40fa-a678-1819e3aeffa6" providerId="ADAL" clId="{6FB7B707-B669-4807-AA16-3A405E3BD44D}" dt="2025-10-07T18:46:21.652" v="306" actId="14100"/>
          <ac:picMkLst>
            <pc:docMk/>
            <pc:sldMk cId="2967807130" sldId="3662"/>
            <ac:picMk id="3" creationId="{10DF7D4B-84A0-9C24-8FB8-4934217FD960}"/>
          </ac:picMkLst>
        </pc:picChg>
      </pc:sldChg>
      <pc:sldChg chg="addSp delSp modSp add mod">
        <pc:chgData name="Grace Buckley" userId="1e4fb736-9ce2-40fa-a678-1819e3aeffa6" providerId="ADAL" clId="{6FB7B707-B669-4807-AA16-3A405E3BD44D}" dt="2025-10-07T18:47:58.449" v="315" actId="14100"/>
        <pc:sldMkLst>
          <pc:docMk/>
          <pc:sldMk cId="1504697732" sldId="3663"/>
        </pc:sldMkLst>
        <pc:picChg chg="add mod">
          <ac:chgData name="Grace Buckley" userId="1e4fb736-9ce2-40fa-a678-1819e3aeffa6" providerId="ADAL" clId="{6FB7B707-B669-4807-AA16-3A405E3BD44D}" dt="2025-10-07T18:47:58.449" v="315" actId="14100"/>
          <ac:picMkLst>
            <pc:docMk/>
            <pc:sldMk cId="1504697732" sldId="3663"/>
            <ac:picMk id="2" creationId="{C0236FCF-EA91-F2C7-3186-6EDCF5F42557}"/>
          </ac:picMkLst>
        </pc:picChg>
      </pc:sldChg>
      <pc:sldChg chg="addSp delSp modSp add mod">
        <pc:chgData name="Grace Buckley" userId="1e4fb736-9ce2-40fa-a678-1819e3aeffa6" providerId="ADAL" clId="{6FB7B707-B669-4807-AA16-3A405E3BD44D}" dt="2025-10-07T18:51:31.671" v="334" actId="14100"/>
        <pc:sldMkLst>
          <pc:docMk/>
          <pc:sldMk cId="4268265025" sldId="3664"/>
        </pc:sldMkLst>
        <pc:picChg chg="add mod">
          <ac:chgData name="Grace Buckley" userId="1e4fb736-9ce2-40fa-a678-1819e3aeffa6" providerId="ADAL" clId="{6FB7B707-B669-4807-AA16-3A405E3BD44D}" dt="2025-10-07T18:51:31.671" v="334" actId="14100"/>
          <ac:picMkLst>
            <pc:docMk/>
            <pc:sldMk cId="4268265025" sldId="3664"/>
            <ac:picMk id="4" creationId="{B840DCFE-391B-9F96-395A-B2318C44291A}"/>
          </ac:picMkLst>
        </pc:picChg>
      </pc:sldChg>
      <pc:sldChg chg="addSp delSp modSp add mod">
        <pc:chgData name="Grace Buckley" userId="1e4fb736-9ce2-40fa-a678-1819e3aeffa6" providerId="ADAL" clId="{6FB7B707-B669-4807-AA16-3A405E3BD44D}" dt="2025-10-07T18:54:28.217" v="342" actId="1076"/>
        <pc:sldMkLst>
          <pc:docMk/>
          <pc:sldMk cId="1255741016" sldId="3665"/>
        </pc:sldMkLst>
        <pc:picChg chg="add mod">
          <ac:chgData name="Grace Buckley" userId="1e4fb736-9ce2-40fa-a678-1819e3aeffa6" providerId="ADAL" clId="{6FB7B707-B669-4807-AA16-3A405E3BD44D}" dt="2025-10-07T18:54:28.217" v="342" actId="1076"/>
          <ac:picMkLst>
            <pc:docMk/>
            <pc:sldMk cId="1255741016" sldId="3665"/>
            <ac:picMk id="2" creationId="{530AE1B6-8289-152C-09D2-6FEA4C25D885}"/>
          </ac:picMkLst>
        </pc:picChg>
      </pc:sldChg>
      <pc:sldChg chg="addSp delSp modSp add mod">
        <pc:chgData name="Grace Buckley" userId="1e4fb736-9ce2-40fa-a678-1819e3aeffa6" providerId="ADAL" clId="{6FB7B707-B669-4807-AA16-3A405E3BD44D}" dt="2025-10-07T18:57:22.950" v="357" actId="14100"/>
        <pc:sldMkLst>
          <pc:docMk/>
          <pc:sldMk cId="3132932824" sldId="3666"/>
        </pc:sldMkLst>
        <pc:picChg chg="add mod">
          <ac:chgData name="Grace Buckley" userId="1e4fb736-9ce2-40fa-a678-1819e3aeffa6" providerId="ADAL" clId="{6FB7B707-B669-4807-AA16-3A405E3BD44D}" dt="2025-10-07T18:57:22.950" v="357" actId="14100"/>
          <ac:picMkLst>
            <pc:docMk/>
            <pc:sldMk cId="3132932824" sldId="3666"/>
            <ac:picMk id="3" creationId="{128D90A7-EC5C-F686-D50D-6794833C3AF1}"/>
          </ac:picMkLst>
        </pc:picChg>
      </pc:sldChg>
      <pc:sldChg chg="addSp delSp modSp add mod">
        <pc:chgData name="Grace Buckley" userId="1e4fb736-9ce2-40fa-a678-1819e3aeffa6" providerId="ADAL" clId="{6FB7B707-B669-4807-AA16-3A405E3BD44D}" dt="2025-10-07T19:00:10.236" v="366" actId="14100"/>
        <pc:sldMkLst>
          <pc:docMk/>
          <pc:sldMk cId="3414691321" sldId="3667"/>
        </pc:sldMkLst>
        <pc:picChg chg="add mod">
          <ac:chgData name="Grace Buckley" userId="1e4fb736-9ce2-40fa-a678-1819e3aeffa6" providerId="ADAL" clId="{6FB7B707-B669-4807-AA16-3A405E3BD44D}" dt="2025-10-07T19:00:10.236" v="366" actId="14100"/>
          <ac:picMkLst>
            <pc:docMk/>
            <pc:sldMk cId="3414691321" sldId="3667"/>
            <ac:picMk id="2" creationId="{CC9898CA-0494-320D-39FC-A15FD4927CCC}"/>
          </ac:picMkLst>
        </pc:picChg>
      </pc:sldChg>
      <pc:sldChg chg="addSp delSp modSp add mod">
        <pc:chgData name="Grace Buckley" userId="1e4fb736-9ce2-40fa-a678-1819e3aeffa6" providerId="ADAL" clId="{6FB7B707-B669-4807-AA16-3A405E3BD44D}" dt="2025-10-07T19:02:50.573" v="374" actId="14100"/>
        <pc:sldMkLst>
          <pc:docMk/>
          <pc:sldMk cId="348483230" sldId="3668"/>
        </pc:sldMkLst>
        <pc:picChg chg="add mod">
          <ac:chgData name="Grace Buckley" userId="1e4fb736-9ce2-40fa-a678-1819e3aeffa6" providerId="ADAL" clId="{6FB7B707-B669-4807-AA16-3A405E3BD44D}" dt="2025-10-07T19:02:50.573" v="374" actId="14100"/>
          <ac:picMkLst>
            <pc:docMk/>
            <pc:sldMk cId="348483230" sldId="3668"/>
            <ac:picMk id="3" creationId="{5A3094CC-DE61-A60B-C5A7-E861500F3B4D}"/>
          </ac:picMkLst>
        </pc:picChg>
      </pc:sldChg>
      <pc:sldChg chg="addSp delSp modSp add mod">
        <pc:chgData name="Grace Buckley" userId="1e4fb736-9ce2-40fa-a678-1819e3aeffa6" providerId="ADAL" clId="{6FB7B707-B669-4807-AA16-3A405E3BD44D}" dt="2025-10-07T19:04:12.868" v="384" actId="14100"/>
        <pc:sldMkLst>
          <pc:docMk/>
          <pc:sldMk cId="3315557073" sldId="3669"/>
        </pc:sldMkLst>
        <pc:picChg chg="add mod">
          <ac:chgData name="Grace Buckley" userId="1e4fb736-9ce2-40fa-a678-1819e3aeffa6" providerId="ADAL" clId="{6FB7B707-B669-4807-AA16-3A405E3BD44D}" dt="2025-10-07T19:04:12.868" v="384" actId="14100"/>
          <ac:picMkLst>
            <pc:docMk/>
            <pc:sldMk cId="3315557073" sldId="3669"/>
            <ac:picMk id="5" creationId="{95DB1707-3C0B-E099-4E46-DFEFFE57C888}"/>
          </ac:picMkLst>
        </pc:picChg>
      </pc:sldChg>
      <pc:sldChg chg="addSp delSp modSp add mod ord">
        <pc:chgData name="Grace Buckley" userId="1e4fb736-9ce2-40fa-a678-1819e3aeffa6" providerId="ADAL" clId="{6FB7B707-B669-4807-AA16-3A405E3BD44D}" dt="2025-10-07T19:47:39.358" v="588" actId="6549"/>
        <pc:sldMkLst>
          <pc:docMk/>
          <pc:sldMk cId="1642931876" sldId="3670"/>
        </pc:sldMkLst>
        <pc:spChg chg="mod">
          <ac:chgData name="Grace Buckley" userId="1e4fb736-9ce2-40fa-a678-1819e3aeffa6" providerId="ADAL" clId="{6FB7B707-B669-4807-AA16-3A405E3BD44D}" dt="2025-10-07T19:47:39.358" v="588" actId="6549"/>
          <ac:spMkLst>
            <pc:docMk/>
            <pc:sldMk cId="1642931876" sldId="3670"/>
            <ac:spMk id="7" creationId="{9BB042FF-78E3-CCD4-99E5-DD591478F4A5}"/>
          </ac:spMkLst>
        </pc:spChg>
        <pc:picChg chg="add mod">
          <ac:chgData name="Grace Buckley" userId="1e4fb736-9ce2-40fa-a678-1819e3aeffa6" providerId="ADAL" clId="{6FB7B707-B669-4807-AA16-3A405E3BD44D}" dt="2025-10-07T19:39:57.166" v="562" actId="14100"/>
          <ac:picMkLst>
            <pc:docMk/>
            <pc:sldMk cId="1642931876" sldId="3670"/>
            <ac:picMk id="6" creationId="{387301A6-39D0-A932-0F47-76DFEB834D84}"/>
          </ac:picMkLst>
        </pc:picChg>
      </pc:sldChg>
      <pc:sldChg chg="addSp delSp modSp add mod">
        <pc:chgData name="Grace Buckley" userId="1e4fb736-9ce2-40fa-a678-1819e3aeffa6" providerId="ADAL" clId="{6FB7B707-B669-4807-AA16-3A405E3BD44D}" dt="2025-10-07T19:15:17.998" v="410" actId="14100"/>
        <pc:sldMkLst>
          <pc:docMk/>
          <pc:sldMk cId="2455013546" sldId="3671"/>
        </pc:sldMkLst>
        <pc:picChg chg="add mod">
          <ac:chgData name="Grace Buckley" userId="1e4fb736-9ce2-40fa-a678-1819e3aeffa6" providerId="ADAL" clId="{6FB7B707-B669-4807-AA16-3A405E3BD44D}" dt="2025-10-07T19:15:17.998" v="410" actId="14100"/>
          <ac:picMkLst>
            <pc:docMk/>
            <pc:sldMk cId="2455013546" sldId="3671"/>
            <ac:picMk id="2" creationId="{7700EF07-6CE9-7DC5-0F24-24121BE4D28F}"/>
          </ac:picMkLst>
        </pc:picChg>
      </pc:sldChg>
      <pc:sldChg chg="addSp delSp modSp add mod">
        <pc:chgData name="Grace Buckley" userId="1e4fb736-9ce2-40fa-a678-1819e3aeffa6" providerId="ADAL" clId="{6FB7B707-B669-4807-AA16-3A405E3BD44D}" dt="2025-10-07T20:46:09.988" v="1040" actId="20577"/>
        <pc:sldMkLst>
          <pc:docMk/>
          <pc:sldMk cId="3672517491" sldId="3672"/>
        </pc:sldMkLst>
        <pc:spChg chg="mod">
          <ac:chgData name="Grace Buckley" userId="1e4fb736-9ce2-40fa-a678-1819e3aeffa6" providerId="ADAL" clId="{6FB7B707-B669-4807-AA16-3A405E3BD44D}" dt="2025-10-07T20:46:09.988" v="1040" actId="20577"/>
          <ac:spMkLst>
            <pc:docMk/>
            <pc:sldMk cId="3672517491" sldId="3672"/>
            <ac:spMk id="7" creationId="{FA53AA4C-3C5B-C640-CF98-8FB9F7767D84}"/>
          </ac:spMkLst>
        </pc:spChg>
        <pc:picChg chg="add mod">
          <ac:chgData name="Grace Buckley" userId="1e4fb736-9ce2-40fa-a678-1819e3aeffa6" providerId="ADAL" clId="{6FB7B707-B669-4807-AA16-3A405E3BD44D}" dt="2025-10-07T19:22:13.369" v="503" actId="14100"/>
          <ac:picMkLst>
            <pc:docMk/>
            <pc:sldMk cId="3672517491" sldId="3672"/>
            <ac:picMk id="2" creationId="{1E59B595-BD45-CC74-2268-27974A768B89}"/>
          </ac:picMkLst>
        </pc:picChg>
      </pc:sldChg>
      <pc:sldChg chg="modSp add mod ord">
        <pc:chgData name="Grace Buckley" userId="1e4fb736-9ce2-40fa-a678-1819e3aeffa6" providerId="ADAL" clId="{6FB7B707-B669-4807-AA16-3A405E3BD44D}" dt="2025-10-07T19:32:31.145" v="533" actId="6549"/>
        <pc:sldMkLst>
          <pc:docMk/>
          <pc:sldMk cId="4278755529" sldId="3673"/>
        </pc:sldMkLst>
        <pc:spChg chg="mod">
          <ac:chgData name="Grace Buckley" userId="1e4fb736-9ce2-40fa-a678-1819e3aeffa6" providerId="ADAL" clId="{6FB7B707-B669-4807-AA16-3A405E3BD44D}" dt="2025-10-07T19:32:31.145" v="533" actId="6549"/>
          <ac:spMkLst>
            <pc:docMk/>
            <pc:sldMk cId="4278755529" sldId="3673"/>
            <ac:spMk id="15" creationId="{B38DE4AA-2199-36E8-D38F-52E7427F0F10}"/>
          </ac:spMkLst>
        </pc:spChg>
      </pc:sldChg>
      <pc:sldChg chg="modSp add mod">
        <pc:chgData name="Grace Buckley" userId="1e4fb736-9ce2-40fa-a678-1819e3aeffa6" providerId="ADAL" clId="{6FB7B707-B669-4807-AA16-3A405E3BD44D}" dt="2025-10-20T15:04:39.174" v="1362" actId="14100"/>
        <pc:sldMkLst>
          <pc:docMk/>
          <pc:sldMk cId="3485369454" sldId="3674"/>
        </pc:sldMkLst>
        <pc:picChg chg="mod">
          <ac:chgData name="Grace Buckley" userId="1e4fb736-9ce2-40fa-a678-1819e3aeffa6" providerId="ADAL" clId="{6FB7B707-B669-4807-AA16-3A405E3BD44D}" dt="2025-10-20T15:04:39.174" v="1362" actId="14100"/>
          <ac:picMkLst>
            <pc:docMk/>
            <pc:sldMk cId="3485369454" sldId="3674"/>
            <ac:picMk id="4" creationId="{5A104BE6-126C-1B69-AFEE-BAEF330A8014}"/>
          </ac:picMkLst>
        </pc:picChg>
      </pc:sldChg>
      <pc:sldChg chg="addSp delSp modSp add mod">
        <pc:chgData name="Grace Buckley" userId="1e4fb736-9ce2-40fa-a678-1819e3aeffa6" providerId="ADAL" clId="{6FB7B707-B669-4807-AA16-3A405E3BD44D}" dt="2025-10-07T19:47:56.184" v="598" actId="20577"/>
        <pc:sldMkLst>
          <pc:docMk/>
          <pc:sldMk cId="3132051931" sldId="3675"/>
        </pc:sldMkLst>
        <pc:spChg chg="mod">
          <ac:chgData name="Grace Buckley" userId="1e4fb736-9ce2-40fa-a678-1819e3aeffa6" providerId="ADAL" clId="{6FB7B707-B669-4807-AA16-3A405E3BD44D}" dt="2025-10-07T19:47:56.184" v="598" actId="20577"/>
          <ac:spMkLst>
            <pc:docMk/>
            <pc:sldMk cId="3132051931" sldId="3675"/>
            <ac:spMk id="7" creationId="{E35F87EB-8CFD-14CB-A8CE-179B5C2D7396}"/>
          </ac:spMkLst>
        </pc:spChg>
        <pc:picChg chg="add mod">
          <ac:chgData name="Grace Buckley" userId="1e4fb736-9ce2-40fa-a678-1819e3aeffa6" providerId="ADAL" clId="{6FB7B707-B669-4807-AA16-3A405E3BD44D}" dt="2025-10-07T19:46:26.602" v="571" actId="14100"/>
          <ac:picMkLst>
            <pc:docMk/>
            <pc:sldMk cId="3132051931" sldId="3675"/>
            <ac:picMk id="2" creationId="{DBD53AD0-B98D-124F-F7C7-B9A9AD1D7343}"/>
          </ac:picMkLst>
        </pc:picChg>
      </pc:sldChg>
      <pc:sldChg chg="addSp delSp modSp add mod">
        <pc:chgData name="Grace Buckley" userId="1e4fb736-9ce2-40fa-a678-1819e3aeffa6" providerId="ADAL" clId="{6FB7B707-B669-4807-AA16-3A405E3BD44D}" dt="2025-10-07T20:02:30.188" v="605" actId="14100"/>
        <pc:sldMkLst>
          <pc:docMk/>
          <pc:sldMk cId="2551484304" sldId="3676"/>
        </pc:sldMkLst>
        <pc:picChg chg="add mod">
          <ac:chgData name="Grace Buckley" userId="1e4fb736-9ce2-40fa-a678-1819e3aeffa6" providerId="ADAL" clId="{6FB7B707-B669-4807-AA16-3A405E3BD44D}" dt="2025-10-07T20:02:30.188" v="605" actId="14100"/>
          <ac:picMkLst>
            <pc:docMk/>
            <pc:sldMk cId="2551484304" sldId="3676"/>
            <ac:picMk id="3" creationId="{A80FD232-C515-110F-C4C1-44C89C2BDFFD}"/>
          </ac:picMkLst>
        </pc:picChg>
      </pc:sldChg>
      <pc:sldChg chg="addSp delSp modSp add mod">
        <pc:chgData name="Grace Buckley" userId="1e4fb736-9ce2-40fa-a678-1819e3aeffa6" providerId="ADAL" clId="{6FB7B707-B669-4807-AA16-3A405E3BD44D}" dt="2025-10-07T20:10:44.131" v="615" actId="14100"/>
        <pc:sldMkLst>
          <pc:docMk/>
          <pc:sldMk cId="106297638" sldId="3677"/>
        </pc:sldMkLst>
        <pc:picChg chg="add mod">
          <ac:chgData name="Grace Buckley" userId="1e4fb736-9ce2-40fa-a678-1819e3aeffa6" providerId="ADAL" clId="{6FB7B707-B669-4807-AA16-3A405E3BD44D}" dt="2025-10-07T20:10:44.131" v="615" actId="14100"/>
          <ac:picMkLst>
            <pc:docMk/>
            <pc:sldMk cId="106297638" sldId="3677"/>
            <ac:picMk id="2" creationId="{E5FD60D6-12B4-B38A-BD1A-61857C6D1727}"/>
          </ac:picMkLst>
        </pc:picChg>
      </pc:sldChg>
      <pc:sldChg chg="addSp delSp modSp add mod">
        <pc:chgData name="Grace Buckley" userId="1e4fb736-9ce2-40fa-a678-1819e3aeffa6" providerId="ADAL" clId="{6FB7B707-B669-4807-AA16-3A405E3BD44D}" dt="2025-10-07T20:17:29.303" v="624" actId="14100"/>
        <pc:sldMkLst>
          <pc:docMk/>
          <pc:sldMk cId="815176037" sldId="3678"/>
        </pc:sldMkLst>
        <pc:picChg chg="add mod">
          <ac:chgData name="Grace Buckley" userId="1e4fb736-9ce2-40fa-a678-1819e3aeffa6" providerId="ADAL" clId="{6FB7B707-B669-4807-AA16-3A405E3BD44D}" dt="2025-10-07T20:17:29.303" v="624" actId="14100"/>
          <ac:picMkLst>
            <pc:docMk/>
            <pc:sldMk cId="815176037" sldId="3678"/>
            <ac:picMk id="3" creationId="{6E2B7709-BB25-D235-CAC8-413A0CB4E7DB}"/>
          </ac:picMkLst>
        </pc:picChg>
      </pc:sldChg>
      <pc:sldChg chg="addSp delSp modSp add mod ord">
        <pc:chgData name="Grace Buckley" userId="1e4fb736-9ce2-40fa-a678-1819e3aeffa6" providerId="ADAL" clId="{6FB7B707-B669-4807-AA16-3A405E3BD44D}" dt="2025-10-07T20:30:21.268" v="641"/>
        <pc:sldMkLst>
          <pc:docMk/>
          <pc:sldMk cId="2816232112" sldId="3679"/>
        </pc:sldMkLst>
        <pc:picChg chg="add mod">
          <ac:chgData name="Grace Buckley" userId="1e4fb736-9ce2-40fa-a678-1819e3aeffa6" providerId="ADAL" clId="{6FB7B707-B669-4807-AA16-3A405E3BD44D}" dt="2025-10-07T20:21:31.589" v="631" actId="14100"/>
          <ac:picMkLst>
            <pc:docMk/>
            <pc:sldMk cId="2816232112" sldId="3679"/>
            <ac:picMk id="2" creationId="{6A751541-FE88-5870-8B8E-743AA8107DC7}"/>
          </ac:picMkLst>
        </pc:picChg>
      </pc:sldChg>
      <pc:sldChg chg="addSp delSp modSp add mod">
        <pc:chgData name="Grace Buckley" userId="1e4fb736-9ce2-40fa-a678-1819e3aeffa6" providerId="ADAL" clId="{6FB7B707-B669-4807-AA16-3A405E3BD44D}" dt="2025-10-07T20:29:05.633" v="639" actId="14100"/>
        <pc:sldMkLst>
          <pc:docMk/>
          <pc:sldMk cId="2793454259" sldId="3680"/>
        </pc:sldMkLst>
        <pc:picChg chg="add mod">
          <ac:chgData name="Grace Buckley" userId="1e4fb736-9ce2-40fa-a678-1819e3aeffa6" providerId="ADAL" clId="{6FB7B707-B669-4807-AA16-3A405E3BD44D}" dt="2025-10-07T20:29:05.633" v="639" actId="14100"/>
          <ac:picMkLst>
            <pc:docMk/>
            <pc:sldMk cId="2793454259" sldId="3680"/>
            <ac:picMk id="3" creationId="{4D0A9209-2DCD-95B3-EEDE-994A3A33702A}"/>
          </ac:picMkLst>
        </pc:picChg>
      </pc:sldChg>
      <pc:sldChg chg="addSp delSp modSp add mod">
        <pc:chgData name="Grace Buckley" userId="1e4fb736-9ce2-40fa-a678-1819e3aeffa6" providerId="ADAL" clId="{6FB7B707-B669-4807-AA16-3A405E3BD44D}" dt="2025-10-14T17:33:38.197" v="1280" actId="14100"/>
        <pc:sldMkLst>
          <pc:docMk/>
          <pc:sldMk cId="3819667700" sldId="3681"/>
        </pc:sldMkLst>
        <pc:picChg chg="add mod">
          <ac:chgData name="Grace Buckley" userId="1e4fb736-9ce2-40fa-a678-1819e3aeffa6" providerId="ADAL" clId="{6FB7B707-B669-4807-AA16-3A405E3BD44D}" dt="2025-10-14T17:33:38.197" v="1280" actId="14100"/>
          <ac:picMkLst>
            <pc:docMk/>
            <pc:sldMk cId="3819667700" sldId="3681"/>
            <ac:picMk id="4" creationId="{6B4E4F60-2AD7-BA4E-F54F-E88ED2C2A43A}"/>
          </ac:picMkLst>
        </pc:picChg>
      </pc:sldChg>
      <pc:sldChg chg="addSp delSp modSp add mod">
        <pc:chgData name="Grace Buckley" userId="1e4fb736-9ce2-40fa-a678-1819e3aeffa6" providerId="ADAL" clId="{6FB7B707-B669-4807-AA16-3A405E3BD44D}" dt="2025-10-13T15:07:23.300" v="1233" actId="14100"/>
        <pc:sldMkLst>
          <pc:docMk/>
          <pc:sldMk cId="2512022186" sldId="3682"/>
        </pc:sldMkLst>
        <pc:picChg chg="add mod">
          <ac:chgData name="Grace Buckley" userId="1e4fb736-9ce2-40fa-a678-1819e3aeffa6" providerId="ADAL" clId="{6FB7B707-B669-4807-AA16-3A405E3BD44D}" dt="2025-10-13T15:07:23.300" v="1233" actId="14100"/>
          <ac:picMkLst>
            <pc:docMk/>
            <pc:sldMk cId="2512022186" sldId="3682"/>
            <ac:picMk id="3" creationId="{CB6C66B1-39ED-CD37-1824-B386B4530AD8}"/>
          </ac:picMkLst>
        </pc:picChg>
      </pc:sldChg>
      <pc:sldChg chg="addSp delSp modSp add mod">
        <pc:chgData name="Grace Buckley" userId="1e4fb736-9ce2-40fa-a678-1819e3aeffa6" providerId="ADAL" clId="{6FB7B707-B669-4807-AA16-3A405E3BD44D}" dt="2025-10-13T15:08:53.703" v="1242" actId="14100"/>
        <pc:sldMkLst>
          <pc:docMk/>
          <pc:sldMk cId="3019637119" sldId="3683"/>
        </pc:sldMkLst>
        <pc:picChg chg="add mod">
          <ac:chgData name="Grace Buckley" userId="1e4fb736-9ce2-40fa-a678-1819e3aeffa6" providerId="ADAL" clId="{6FB7B707-B669-4807-AA16-3A405E3BD44D}" dt="2025-10-13T15:08:53.703" v="1242" actId="14100"/>
          <ac:picMkLst>
            <pc:docMk/>
            <pc:sldMk cId="3019637119" sldId="3683"/>
            <ac:picMk id="2" creationId="{F54E5160-28A4-5F00-6ED8-E237286D3D26}"/>
          </ac:picMkLst>
        </pc:picChg>
      </pc:sldChg>
      <pc:sldChg chg="addSp delSp modSp new mod ord">
        <pc:chgData name="Grace Buckley" userId="1e4fb736-9ce2-40fa-a678-1819e3aeffa6" providerId="ADAL" clId="{6FB7B707-B669-4807-AA16-3A405E3BD44D}" dt="2025-10-20T15:00:20.511" v="1360" actId="14100"/>
        <pc:sldMkLst>
          <pc:docMk/>
          <pc:sldMk cId="358237003" sldId="3684"/>
        </pc:sldMkLst>
        <pc:spChg chg="del">
          <ac:chgData name="Grace Buckley" userId="1e4fb736-9ce2-40fa-a678-1819e3aeffa6" providerId="ADAL" clId="{6FB7B707-B669-4807-AA16-3A405E3BD44D}" dt="2025-10-20T14:54:46.075" v="1326" actId="21"/>
          <ac:spMkLst>
            <pc:docMk/>
            <pc:sldMk cId="358237003" sldId="3684"/>
            <ac:spMk id="2" creationId="{32074B41-A630-CAF3-EFA0-E39CE2A38A96}"/>
          </ac:spMkLst>
        </pc:spChg>
        <pc:spChg chg="del">
          <ac:chgData name="Grace Buckley" userId="1e4fb736-9ce2-40fa-a678-1819e3aeffa6" providerId="ADAL" clId="{6FB7B707-B669-4807-AA16-3A405E3BD44D}" dt="2025-10-20T14:54:39.429" v="1325" actId="22"/>
          <ac:spMkLst>
            <pc:docMk/>
            <pc:sldMk cId="358237003" sldId="3684"/>
            <ac:spMk id="3" creationId="{79C57DCF-846B-3146-BAA3-7F94107587C7}"/>
          </ac:spMkLst>
        </pc:spChg>
        <pc:spChg chg="add del mod">
          <ac:chgData name="Grace Buckley" userId="1e4fb736-9ce2-40fa-a678-1819e3aeffa6" providerId="ADAL" clId="{6FB7B707-B669-4807-AA16-3A405E3BD44D}" dt="2025-10-20T14:55:41.862" v="1333"/>
          <ac:spMkLst>
            <pc:docMk/>
            <pc:sldMk cId="358237003" sldId="3684"/>
            <ac:spMk id="7" creationId="{E6BBC4FF-70F5-89BA-26CA-AC259BE68A9A}"/>
          </ac:spMkLst>
        </pc:spChg>
        <pc:spChg chg="add del mod">
          <ac:chgData name="Grace Buckley" userId="1e4fb736-9ce2-40fa-a678-1819e3aeffa6" providerId="ADAL" clId="{6FB7B707-B669-4807-AA16-3A405E3BD44D}" dt="2025-10-20T14:57:39.159" v="1341"/>
          <ac:spMkLst>
            <pc:docMk/>
            <pc:sldMk cId="358237003" sldId="3684"/>
            <ac:spMk id="12" creationId="{9EE76C62-42B9-BF1D-FFB4-93F56C2F356A}"/>
          </ac:spMkLst>
        </pc:spChg>
        <pc:graphicFrameChg chg="add mod">
          <ac:chgData name="Grace Buckley" userId="1e4fb736-9ce2-40fa-a678-1819e3aeffa6" providerId="ADAL" clId="{6FB7B707-B669-4807-AA16-3A405E3BD44D}" dt="2025-10-20T15:00:20.511" v="1360" actId="14100"/>
          <ac:graphicFrameMkLst>
            <pc:docMk/>
            <pc:sldMk cId="358237003" sldId="3684"/>
            <ac:graphicFrameMk id="13" creationId="{0B1D6ACE-78A2-8831-CD8D-BA25D634BCF8}"/>
          </ac:graphicFrameMkLst>
        </pc:graphicFrameChg>
        <pc:picChg chg="add del mod ord">
          <ac:chgData name="Grace Buckley" userId="1e4fb736-9ce2-40fa-a678-1819e3aeffa6" providerId="ADAL" clId="{6FB7B707-B669-4807-AA16-3A405E3BD44D}" dt="2025-10-20T14:55:03.402" v="1329" actId="21"/>
          <ac:picMkLst>
            <pc:docMk/>
            <pc:sldMk cId="358237003" sldId="3684"/>
            <ac:picMk id="5" creationId="{1AD73BA0-2F87-0DF0-7281-58E199A13FA0}"/>
          </ac:picMkLst>
        </pc:picChg>
        <pc:picChg chg="add mod">
          <ac:chgData name="Grace Buckley" userId="1e4fb736-9ce2-40fa-a678-1819e3aeffa6" providerId="ADAL" clId="{6FB7B707-B669-4807-AA16-3A405E3BD44D}" dt="2025-10-20T14:55:25.708" v="1332" actId="14100"/>
          <ac:picMkLst>
            <pc:docMk/>
            <pc:sldMk cId="358237003" sldId="3684"/>
            <ac:picMk id="9" creationId="{6B70B6E6-31E0-5416-00EF-737E0F74F6D2}"/>
          </ac:picMkLst>
        </pc:picChg>
        <pc:picChg chg="add del mod">
          <ac:chgData name="Grace Buckley" userId="1e4fb736-9ce2-40fa-a678-1819e3aeffa6" providerId="ADAL" clId="{6FB7B707-B669-4807-AA16-3A405E3BD44D}" dt="2025-10-20T14:57:30.703" v="1340" actId="21"/>
          <ac:picMkLst>
            <pc:docMk/>
            <pc:sldMk cId="358237003" sldId="3684"/>
            <ac:picMk id="10" creationId="{14817E46-94CE-73F0-3585-51A775D3AF07}"/>
          </ac:picMkLst>
        </pc:picChg>
      </pc:sldChg>
      <pc:sldChg chg="new del">
        <pc:chgData name="Grace Buckley" userId="1e4fb736-9ce2-40fa-a678-1819e3aeffa6" providerId="ADAL" clId="{6FB7B707-B669-4807-AA16-3A405E3BD44D}" dt="2025-10-14T18:36:50.227" v="1288" actId="2696"/>
        <pc:sldMkLst>
          <pc:docMk/>
          <pc:sldMk cId="802232712" sldId="368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B12A66-688E-4998-8823-57F7D0FF45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9" y="11"/>
            <a:ext cx="4035319" cy="352534"/>
          </a:xfrm>
          <a:prstGeom prst="rect">
            <a:avLst/>
          </a:prstGeom>
        </p:spPr>
        <p:txBody>
          <a:bodyPr vert="horz" lIns="94968" tIns="47484" rIns="94968" bIns="47484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01EDE4-21F6-4D7C-8823-2ACB2DC02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74813" y="11"/>
            <a:ext cx="4035319" cy="352534"/>
          </a:xfrm>
          <a:prstGeom prst="rect">
            <a:avLst/>
          </a:prstGeom>
        </p:spPr>
        <p:txBody>
          <a:bodyPr vert="horz" lIns="94968" tIns="47484" rIns="94968" bIns="47484" rtlCol="0"/>
          <a:lstStyle>
            <a:lvl1pPr algn="r">
              <a:defRPr sz="1100"/>
            </a:lvl1pPr>
          </a:lstStyle>
          <a:p>
            <a:fld id="{45299A8C-034C-4812-ADA6-5C634B152C32}" type="datetimeFigureOut">
              <a:rPr lang="en-US" smtClean="0"/>
              <a:t>10/20/2025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BF6AE1-CB8E-4243-B002-75CEBBDB71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9" y="6673752"/>
            <a:ext cx="4035319" cy="352533"/>
          </a:xfrm>
          <a:prstGeom prst="rect">
            <a:avLst/>
          </a:prstGeom>
        </p:spPr>
        <p:txBody>
          <a:bodyPr vert="horz" lIns="94968" tIns="47484" rIns="94968" bIns="47484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22E7F5-BA4D-4A75-A473-194D49B1C6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74813" y="6673752"/>
            <a:ext cx="4035319" cy="352533"/>
          </a:xfrm>
          <a:prstGeom prst="rect">
            <a:avLst/>
          </a:prstGeom>
        </p:spPr>
        <p:txBody>
          <a:bodyPr vert="horz" lIns="94968" tIns="47484" rIns="94968" bIns="47484" rtlCol="0" anchor="b"/>
          <a:lstStyle>
            <a:lvl1pPr algn="r">
              <a:defRPr sz="1100"/>
            </a:lvl1pPr>
          </a:lstStyle>
          <a:p>
            <a:fld id="{B06F45CB-1168-4788-8F37-14E195CCA2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1302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9" y="11"/>
            <a:ext cx="4035319" cy="352534"/>
          </a:xfrm>
          <a:prstGeom prst="rect">
            <a:avLst/>
          </a:prstGeom>
        </p:spPr>
        <p:txBody>
          <a:bodyPr vert="horz" lIns="94968" tIns="47484" rIns="94968" bIns="47484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4813" y="11"/>
            <a:ext cx="4035319" cy="352534"/>
          </a:xfrm>
          <a:prstGeom prst="rect">
            <a:avLst/>
          </a:prstGeom>
        </p:spPr>
        <p:txBody>
          <a:bodyPr vert="horz" lIns="94968" tIns="47484" rIns="94968" bIns="47484" rtlCol="0"/>
          <a:lstStyle>
            <a:lvl1pPr algn="r">
              <a:defRPr sz="1100"/>
            </a:lvl1pPr>
          </a:lstStyle>
          <a:p>
            <a:r>
              <a:rPr lang="en-US" dirty="0"/>
              <a:t>9/29/2020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879475"/>
            <a:ext cx="3067050" cy="23701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68" tIns="47484" rIns="94968" bIns="474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1228" y="3381401"/>
            <a:ext cx="7449820" cy="2766599"/>
          </a:xfrm>
          <a:prstGeom prst="rect">
            <a:avLst/>
          </a:prstGeom>
        </p:spPr>
        <p:txBody>
          <a:bodyPr vert="horz" lIns="94968" tIns="47484" rIns="94968" bIns="474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9" y="6673752"/>
            <a:ext cx="4035319" cy="352533"/>
          </a:xfrm>
          <a:prstGeom prst="rect">
            <a:avLst/>
          </a:prstGeom>
        </p:spPr>
        <p:txBody>
          <a:bodyPr vert="horz" lIns="94968" tIns="47484" rIns="94968" bIns="47484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4813" y="6673752"/>
            <a:ext cx="4035319" cy="352533"/>
          </a:xfrm>
          <a:prstGeom prst="rect">
            <a:avLst/>
          </a:prstGeom>
        </p:spPr>
        <p:txBody>
          <a:bodyPr vert="horz" lIns="94968" tIns="47484" rIns="94968" bIns="47484" rtlCol="0" anchor="b"/>
          <a:lstStyle>
            <a:lvl1pPr algn="r">
              <a:defRPr sz="1100"/>
            </a:lvl1pPr>
          </a:lstStyle>
          <a:p>
            <a:fld id="{E457317C-884C-42D5-BB82-797ADDE6E3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0468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8846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18503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388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1678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BEEE64ED-06A3-8EBC-D92B-FDF394B13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D0AE4CD-1AC5-7753-4FB9-A9F1DC9AAC06}"/>
              </a:ext>
            </a:extLst>
          </p:cNvPr>
          <p:cNvSpPr/>
          <p:nvPr userDrawn="1"/>
        </p:nvSpPr>
        <p:spPr>
          <a:xfrm>
            <a:off x="4873557" y="165370"/>
            <a:ext cx="2801566" cy="787941"/>
          </a:xfrm>
          <a:prstGeom prst="rect">
            <a:avLst/>
          </a:prstGeom>
          <a:solidFill>
            <a:srgbClr val="6828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8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  <a:prstGeom prst="rect">
            <a:avLst/>
          </a:prstGeo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  <a:prstGeom prst="rect">
            <a:avLst/>
          </a:prstGeo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329559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  <a:prstGeom prst="rect">
            <a:avLst/>
          </a:prstGeo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407192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44477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2384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E8AD1-6AF5-466D-BCB6-BD97F25AB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1271588"/>
            <a:ext cx="7543800" cy="270668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14E9ED-9E94-4904-B9FF-901D468D7D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4083050"/>
            <a:ext cx="7543800" cy="1876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1774052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4FC19-787F-411D-A273-C9800E09F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414338"/>
            <a:ext cx="8674100" cy="1501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E758A-5312-4B39-8F90-C0E681A1B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150" y="2068513"/>
            <a:ext cx="8674100" cy="4932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205516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98654-D1D2-4A86-B2E5-5C0EBAEE7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38338"/>
            <a:ext cx="8675688" cy="32321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7490A0-3435-497B-978F-8D639A403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5200650"/>
            <a:ext cx="8675688" cy="170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825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00280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69C70-85AA-4EF9-AD26-B9EB5469E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414338"/>
            <a:ext cx="8674100" cy="1501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A5844-291A-404A-8FB6-35FE992131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2150" y="2068513"/>
            <a:ext cx="4260850" cy="4932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2B992F-6095-4FEF-A65A-D5582D3052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400" y="2068513"/>
            <a:ext cx="4260850" cy="4932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64758-6028-4A5F-8B74-35DB3C9557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2150" y="7204075"/>
            <a:ext cx="2262188" cy="4143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6132B3-6C4B-47F7-9A78-528291A5D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2163" y="7204075"/>
            <a:ext cx="3394075" cy="4143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7520B0-34E9-497A-B34B-55AE6883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04063" y="7204075"/>
            <a:ext cx="2262187" cy="414338"/>
          </a:xfrm>
          <a:prstGeom prst="rect">
            <a:avLst/>
          </a:prstGeom>
        </p:spPr>
        <p:txBody>
          <a:bodyPr/>
          <a:lstStyle/>
          <a:p>
            <a:fld id="{68ADB375-781A-48F7-8112-1C4407E388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93094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0FAB8-1C85-48D9-B925-B974486C9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414338"/>
            <a:ext cx="8675688" cy="1501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CA6EB-366A-4F61-8287-35D3B6AEF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150" y="1905000"/>
            <a:ext cx="4256088" cy="9334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390CFC-86BC-41D4-BB95-55F2B7698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150" y="2838450"/>
            <a:ext cx="4256088" cy="4176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038B4E-BDD8-403A-8D6D-FFF33263C1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92700" y="1905000"/>
            <a:ext cx="4275138" cy="9334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10DCBE-F7AF-483D-949E-9E4CBEFE0B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92700" y="2838450"/>
            <a:ext cx="4275138" cy="4176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968483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92E72-D421-42F6-B795-FB7E38896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414338"/>
            <a:ext cx="8674100" cy="1501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756161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13407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90E73-5919-465C-8E50-8630E396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517525"/>
            <a:ext cx="3244850" cy="181451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FBEA3-8893-4097-8B29-C977E499F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6725" y="1119188"/>
            <a:ext cx="5091113" cy="552291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9D0B6-F3D8-477E-908F-89276AB18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150" y="2332038"/>
            <a:ext cx="3244850" cy="4319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01302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D8CB7-B687-4215-BC26-3249360C8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517525"/>
            <a:ext cx="3244850" cy="181451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291595-EEBA-4D6A-A1F6-205D18FEC7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76725" y="1119188"/>
            <a:ext cx="5091113" cy="5522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2B2A34-8A74-4F89-BEF0-13D2BD956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150" y="2332038"/>
            <a:ext cx="3244850" cy="4319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663513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08092-D67C-4A92-B5DF-603E36EB7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414338"/>
            <a:ext cx="8674100" cy="1501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E91297-B5EF-440A-96B6-C58BA3144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2150" y="2068513"/>
            <a:ext cx="8674100" cy="49323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001186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E319B2-28FB-4A9D-AF62-F1CE55243B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97725" y="414338"/>
            <a:ext cx="2168525" cy="658653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9AB4F5-5CBD-444E-8F0F-AB996DDFE9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2150" y="414338"/>
            <a:ext cx="6353175" cy="65865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351029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E8AD1-6AF5-466D-BCB6-BD97F25AB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1271588"/>
            <a:ext cx="7543800" cy="270668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14E9ED-9E94-4904-B9FF-901D468D7D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4083050"/>
            <a:ext cx="7543800" cy="1876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669009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4FC19-787F-411D-A273-C9800E09F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414338"/>
            <a:ext cx="8674100" cy="1501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E758A-5312-4B39-8F90-C0E681A1B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150" y="2068513"/>
            <a:ext cx="8674100" cy="4932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368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3061" y="1714503"/>
            <a:ext cx="4224020" cy="146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9" b="0" i="0">
                <a:solidFill>
                  <a:srgbClr val="317C8F"/>
                </a:solidFill>
                <a:latin typeface="Palatino Linotype"/>
                <a:cs typeface="Palatino Linotype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30764" y="1672896"/>
            <a:ext cx="4246245" cy="146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9" b="0" i="0">
                <a:solidFill>
                  <a:srgbClr val="231F2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292186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98654-D1D2-4A86-B2E5-5C0EBAEE7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38338"/>
            <a:ext cx="8675688" cy="32321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7490A0-3435-497B-978F-8D639A403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5200650"/>
            <a:ext cx="8675688" cy="170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59428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69C70-85AA-4EF9-AD26-B9EB5469E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414338"/>
            <a:ext cx="8674100" cy="1501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A5844-291A-404A-8FB6-35FE992131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2150" y="2068513"/>
            <a:ext cx="4260850" cy="4932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2B992F-6095-4FEF-A65A-D5582D3052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400" y="2068513"/>
            <a:ext cx="4260850" cy="4932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64758-6028-4A5F-8B74-35DB3C9557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2150" y="7204075"/>
            <a:ext cx="2262188" cy="4143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6132B3-6C4B-47F7-9A78-528291A5D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2163" y="7204075"/>
            <a:ext cx="3394075" cy="4143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7520B0-34E9-497A-B34B-55AE6883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04063" y="7204075"/>
            <a:ext cx="2262187" cy="414338"/>
          </a:xfrm>
          <a:prstGeom prst="rect">
            <a:avLst/>
          </a:prstGeom>
        </p:spPr>
        <p:txBody>
          <a:bodyPr/>
          <a:lstStyle/>
          <a:p>
            <a:fld id="{68ADB375-781A-48F7-8112-1C4407E388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23369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0FAB8-1C85-48D9-B925-B974486C9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414338"/>
            <a:ext cx="8675688" cy="1501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CA6EB-366A-4F61-8287-35D3B6AEF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150" y="1905000"/>
            <a:ext cx="4256088" cy="9334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390CFC-86BC-41D4-BB95-55F2B7698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150" y="2838450"/>
            <a:ext cx="4256088" cy="4176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038B4E-BDD8-403A-8D6D-FFF33263C1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92700" y="1905000"/>
            <a:ext cx="4275138" cy="9334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10DCBE-F7AF-483D-949E-9E4CBEFE0B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92700" y="2838450"/>
            <a:ext cx="4275138" cy="4176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69881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92E72-D421-42F6-B795-FB7E38896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414338"/>
            <a:ext cx="8674100" cy="1501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879288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36848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90E73-5919-465C-8E50-8630E396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517525"/>
            <a:ext cx="3244850" cy="181451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FBEA3-8893-4097-8B29-C977E499F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6725" y="1119188"/>
            <a:ext cx="5091113" cy="552291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9D0B6-F3D8-477E-908F-89276AB18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150" y="2332038"/>
            <a:ext cx="3244850" cy="4319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30452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D8CB7-B687-4215-BC26-3249360C8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517525"/>
            <a:ext cx="3244850" cy="181451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291595-EEBA-4D6A-A1F6-205D18FEC7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76725" y="1119188"/>
            <a:ext cx="5091113" cy="5522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2B2A34-8A74-4F89-BEF0-13D2BD956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150" y="2332038"/>
            <a:ext cx="3244850" cy="4319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384368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08092-D67C-4A92-B5DF-603E36EB7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414338"/>
            <a:ext cx="8674100" cy="1501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E91297-B5EF-440A-96B6-C58BA3144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2150" y="2068513"/>
            <a:ext cx="8674100" cy="49323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126660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E319B2-28FB-4A9D-AF62-F1CE55243B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97725" y="414338"/>
            <a:ext cx="2168525" cy="658653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9AB4F5-5CBD-444E-8F0F-AB996DDFE9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2150" y="414338"/>
            <a:ext cx="6353175" cy="65865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936548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838" y="1640841"/>
            <a:ext cx="7281168" cy="3773525"/>
          </a:xfrm>
          <a:prstGeom prst="rect">
            <a:avLst/>
          </a:prstGeom>
        </p:spPr>
        <p:txBody>
          <a:bodyPr anchor="b"/>
          <a:lstStyle>
            <a:lvl1pPr>
              <a:defRPr sz="59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838" y="5414364"/>
            <a:ext cx="7281168" cy="97627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377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4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1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85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6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40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8225685" y="2076452"/>
            <a:ext cx="1122679" cy="251459"/>
          </a:xfrm>
          <a:prstGeom prst="rect">
            <a:avLst/>
          </a:prstGeom>
        </p:spPr>
        <p:txBody>
          <a:bodyPr/>
          <a:lstStyle/>
          <a:p>
            <a:fld id="{D6D8061D-18C3-4F4F-85EF-561633F5875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789997" y="3702327"/>
            <a:ext cx="4374434" cy="2514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0846" y="335160"/>
            <a:ext cx="691514" cy="870045"/>
          </a:xfrm>
          <a:prstGeom prst="rect">
            <a:avLst/>
          </a:prstGeo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07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69643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042" y="513081"/>
            <a:ext cx="7758896" cy="15872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233" y="2326641"/>
            <a:ext cx="7380896" cy="47548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8225685" y="2076452"/>
            <a:ext cx="1122679" cy="251459"/>
          </a:xfrm>
          <a:prstGeom prst="rect">
            <a:avLst/>
          </a:prstGeom>
        </p:spPr>
        <p:txBody>
          <a:bodyPr/>
          <a:lstStyle/>
          <a:p>
            <a:fld id="{D6D8061D-18C3-4F4F-85EF-561633F5875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789997" y="3702327"/>
            <a:ext cx="4374434" cy="2514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0846" y="335160"/>
            <a:ext cx="691514" cy="870045"/>
          </a:xfrm>
          <a:prstGeom prst="rect">
            <a:avLst/>
          </a:prstGeo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3363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839" y="3243298"/>
            <a:ext cx="7281167" cy="2171067"/>
          </a:xfrm>
          <a:prstGeom prst="rect">
            <a:avLst/>
          </a:prstGeom>
        </p:spPr>
        <p:txBody>
          <a:bodyPr anchor="b"/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838" y="5414365"/>
            <a:ext cx="7281168" cy="97512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50" cap="all">
                <a:solidFill>
                  <a:schemeClr val="accent1"/>
                </a:solidFill>
              </a:defRPr>
            </a:lvl1pPr>
            <a:lvl2pPr marL="37719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2pPr>
            <a:lvl3pPr marL="75438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3pPr>
            <a:lvl4pPr marL="113157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4pPr>
            <a:lvl5pPr marL="150876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5pPr>
            <a:lvl6pPr marL="188595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6pPr>
            <a:lvl7pPr marL="226314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7pPr>
            <a:lvl8pPr marL="264033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8pPr>
            <a:lvl9pPr marL="301752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8225685" y="2076452"/>
            <a:ext cx="1122679" cy="251459"/>
          </a:xfrm>
          <a:prstGeom prst="rect">
            <a:avLst/>
          </a:prstGeom>
        </p:spPr>
        <p:txBody>
          <a:bodyPr/>
          <a:lstStyle/>
          <a:p>
            <a:fld id="{D6D8061D-18C3-4F4F-85EF-561633F5875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789997" y="3702327"/>
            <a:ext cx="4374434" cy="2514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0846" y="335160"/>
            <a:ext cx="691514" cy="870045"/>
          </a:xfrm>
          <a:prstGeom prst="rect">
            <a:avLst/>
          </a:prstGeo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2283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042" y="513081"/>
            <a:ext cx="7758896" cy="15872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0233" y="2335319"/>
            <a:ext cx="3626980" cy="47551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85"/>
            </a:lvl1pPr>
            <a:lvl2pPr>
              <a:defRPr sz="1320"/>
            </a:lvl2pPr>
            <a:lvl3pPr>
              <a:defRPr sz="1155"/>
            </a:lvl3pPr>
            <a:lvl4pPr>
              <a:defRPr sz="990"/>
            </a:lvl4pPr>
            <a:lvl5pPr>
              <a:defRPr sz="990"/>
            </a:lvl5pPr>
            <a:lvl6pPr>
              <a:defRPr sz="990"/>
            </a:lvl6pPr>
            <a:lvl7pPr>
              <a:defRPr sz="990"/>
            </a:lvl7pPr>
            <a:lvl8pPr>
              <a:defRPr sz="990"/>
            </a:lvl8pPr>
            <a:lvl9pPr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957" y="2330238"/>
            <a:ext cx="3626981" cy="47602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85"/>
            </a:lvl1pPr>
            <a:lvl2pPr>
              <a:defRPr sz="1320"/>
            </a:lvl2pPr>
            <a:lvl3pPr>
              <a:defRPr sz="1155"/>
            </a:lvl3pPr>
            <a:lvl4pPr>
              <a:defRPr sz="990"/>
            </a:lvl4pPr>
            <a:lvl5pPr>
              <a:defRPr sz="990"/>
            </a:lvl5pPr>
            <a:lvl6pPr>
              <a:defRPr sz="990"/>
            </a:lvl6pPr>
            <a:lvl7pPr>
              <a:defRPr sz="990"/>
            </a:lvl7pPr>
            <a:lvl8pPr>
              <a:defRPr sz="990"/>
            </a:lvl8pPr>
            <a:lvl9pPr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8225685" y="2076452"/>
            <a:ext cx="1122679" cy="251459"/>
          </a:xfrm>
          <a:prstGeom prst="rect">
            <a:avLst/>
          </a:prstGeom>
        </p:spPr>
        <p:txBody>
          <a:bodyPr/>
          <a:lstStyle/>
          <a:p>
            <a:fld id="{D6D8061D-18C3-4F4F-85EF-561633F5875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789997" y="3702327"/>
            <a:ext cx="4374434" cy="2514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0846" y="335160"/>
            <a:ext cx="691514" cy="870045"/>
          </a:xfrm>
          <a:prstGeom prst="rect">
            <a:avLst/>
          </a:prstGeo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9046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042" y="513081"/>
            <a:ext cx="7758896" cy="15872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233" y="2159000"/>
            <a:ext cx="3626979" cy="65309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980" b="0">
                <a:solidFill>
                  <a:schemeClr val="accent1"/>
                </a:solidFill>
              </a:defRPr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0233" y="2849880"/>
            <a:ext cx="3626980" cy="42406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85"/>
            </a:lvl1pPr>
            <a:lvl2pPr>
              <a:defRPr sz="1320"/>
            </a:lvl2pPr>
            <a:lvl3pPr>
              <a:defRPr sz="1155"/>
            </a:lvl3pPr>
            <a:lvl4pPr>
              <a:defRPr sz="990"/>
            </a:lvl4pPr>
            <a:lvl5pPr>
              <a:defRPr sz="990"/>
            </a:lvl5pPr>
            <a:lvl6pPr>
              <a:defRPr sz="990"/>
            </a:lvl6pPr>
            <a:lvl7pPr>
              <a:defRPr sz="990"/>
            </a:lvl7pPr>
            <a:lvl8pPr>
              <a:defRPr sz="990"/>
            </a:lvl8pPr>
            <a:lvl9pPr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4959" y="2159000"/>
            <a:ext cx="3626980" cy="65309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980" b="0">
                <a:solidFill>
                  <a:schemeClr val="accent1"/>
                </a:solidFill>
              </a:defRPr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4959" y="2849880"/>
            <a:ext cx="3626980" cy="42406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85"/>
            </a:lvl1pPr>
            <a:lvl2pPr>
              <a:defRPr sz="1320"/>
            </a:lvl2pPr>
            <a:lvl3pPr>
              <a:defRPr sz="1155"/>
            </a:lvl3pPr>
            <a:lvl4pPr>
              <a:defRPr sz="990"/>
            </a:lvl4pPr>
            <a:lvl5pPr>
              <a:defRPr sz="990"/>
            </a:lvl5pPr>
            <a:lvl6pPr>
              <a:defRPr sz="990"/>
            </a:lvl6pPr>
            <a:lvl7pPr>
              <a:defRPr sz="990"/>
            </a:lvl7pPr>
            <a:lvl8pPr>
              <a:defRPr sz="990"/>
            </a:lvl8pPr>
            <a:lvl9pPr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8225685" y="2076452"/>
            <a:ext cx="1122679" cy="251459"/>
          </a:xfrm>
          <a:prstGeom prst="rect">
            <a:avLst/>
          </a:prstGeom>
        </p:spPr>
        <p:txBody>
          <a:bodyPr/>
          <a:lstStyle/>
          <a:p>
            <a:fld id="{D6D8061D-18C3-4F4F-85EF-561633F5875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789997" y="3702327"/>
            <a:ext cx="4374434" cy="2514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40846" y="335160"/>
            <a:ext cx="691514" cy="870045"/>
          </a:xfrm>
          <a:prstGeom prst="rect">
            <a:avLst/>
          </a:prstGeo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8160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042" y="513081"/>
            <a:ext cx="7758896" cy="15872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 rot="5400000">
            <a:off x="8225685" y="2076452"/>
            <a:ext cx="1122679" cy="251459"/>
          </a:xfrm>
          <a:prstGeom prst="rect">
            <a:avLst/>
          </a:prstGeom>
        </p:spPr>
        <p:txBody>
          <a:bodyPr/>
          <a:lstStyle/>
          <a:p>
            <a:fld id="{D6D8061D-18C3-4F4F-85EF-561633F5875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6789997" y="3702327"/>
            <a:ext cx="4374434" cy="2514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0846" y="335160"/>
            <a:ext cx="691514" cy="870045"/>
          </a:xfrm>
          <a:prstGeom prst="rect">
            <a:avLst/>
          </a:prstGeo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387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77077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837" y="1640840"/>
            <a:ext cx="2805878" cy="1640840"/>
          </a:xfrm>
          <a:prstGeom prst="rect">
            <a:avLst/>
          </a:prstGeom>
        </p:spPr>
        <p:txBody>
          <a:bodyPr anchor="b"/>
          <a:lstStyle>
            <a:lvl1pPr algn="l">
              <a:defRPr sz="19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308" y="1640840"/>
            <a:ext cx="4286698" cy="51816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650"/>
            </a:lvl1pPr>
            <a:lvl2pPr>
              <a:defRPr sz="1485"/>
            </a:lvl2pPr>
            <a:lvl3pPr>
              <a:defRPr sz="1320"/>
            </a:lvl3pPr>
            <a:lvl4pPr>
              <a:defRPr sz="1155"/>
            </a:lvl4pPr>
            <a:lvl5pPr>
              <a:defRPr sz="1155"/>
            </a:lvl5pPr>
            <a:lvl6pPr>
              <a:defRPr sz="1155"/>
            </a:lvl6pPr>
            <a:lvl7pPr>
              <a:defRPr sz="1155"/>
            </a:lvl7pPr>
            <a:lvl8pPr>
              <a:defRPr sz="1155"/>
            </a:lvl8pPr>
            <a:lvl9pPr>
              <a:defRPr sz="11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837" y="3546518"/>
            <a:ext cx="2805877" cy="32816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55"/>
            </a:lvl1pPr>
            <a:lvl2pPr marL="377190" indent="0">
              <a:buNone/>
              <a:defRPr sz="990"/>
            </a:lvl2pPr>
            <a:lvl3pPr marL="754380" indent="0">
              <a:buNone/>
              <a:defRPr sz="825"/>
            </a:lvl3pPr>
            <a:lvl4pPr marL="1131570" indent="0">
              <a:buNone/>
              <a:defRPr sz="743"/>
            </a:lvl4pPr>
            <a:lvl5pPr marL="1508760" indent="0">
              <a:buNone/>
              <a:defRPr sz="743"/>
            </a:lvl5pPr>
            <a:lvl6pPr marL="1885950" indent="0">
              <a:buNone/>
              <a:defRPr sz="743"/>
            </a:lvl6pPr>
            <a:lvl7pPr marL="2263140" indent="0">
              <a:buNone/>
              <a:defRPr sz="743"/>
            </a:lvl7pPr>
            <a:lvl8pPr marL="2640330" indent="0">
              <a:buNone/>
              <a:defRPr sz="743"/>
            </a:lvl8pPr>
            <a:lvl9pPr marL="3017520" indent="0">
              <a:buNone/>
              <a:defRPr sz="7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8225685" y="2076452"/>
            <a:ext cx="1122679" cy="251459"/>
          </a:xfrm>
          <a:prstGeom prst="rect">
            <a:avLst/>
          </a:prstGeom>
        </p:spPr>
        <p:txBody>
          <a:bodyPr/>
          <a:lstStyle/>
          <a:p>
            <a:fld id="{D6D8061D-18C3-4F4F-85EF-561633F5875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789997" y="3702327"/>
            <a:ext cx="4374434" cy="2514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0846" y="335160"/>
            <a:ext cx="691514" cy="870045"/>
          </a:xfrm>
          <a:prstGeom prst="rect">
            <a:avLst/>
          </a:prstGeo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9468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974" y="2101418"/>
            <a:ext cx="4201647" cy="17847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97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33375" y="1295400"/>
            <a:ext cx="2640330" cy="51816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20"/>
            </a:lvl1pPr>
            <a:lvl2pPr marL="377190" indent="0">
              <a:buNone/>
              <a:defRPr sz="1320"/>
            </a:lvl2pPr>
            <a:lvl3pPr marL="754380" indent="0">
              <a:buNone/>
              <a:defRPr sz="1320"/>
            </a:lvl3pPr>
            <a:lvl4pPr marL="1131570" indent="0">
              <a:buNone/>
              <a:defRPr sz="1320"/>
            </a:lvl4pPr>
            <a:lvl5pPr marL="1508760" indent="0">
              <a:buNone/>
              <a:defRPr sz="1320"/>
            </a:lvl5pPr>
            <a:lvl6pPr marL="1885950" indent="0">
              <a:buNone/>
              <a:defRPr sz="1320"/>
            </a:lvl6pPr>
            <a:lvl7pPr marL="2263140" indent="0">
              <a:buNone/>
              <a:defRPr sz="1320"/>
            </a:lvl7pPr>
            <a:lvl8pPr marL="2640330" indent="0">
              <a:buNone/>
              <a:defRPr sz="1320"/>
            </a:lvl8pPr>
            <a:lvl9pPr marL="3017520" indent="0">
              <a:buNone/>
              <a:defRPr sz="13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837" y="4145280"/>
            <a:ext cx="4195108" cy="15544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55"/>
            </a:lvl1pPr>
            <a:lvl2pPr marL="377190" indent="0">
              <a:buNone/>
              <a:defRPr sz="990"/>
            </a:lvl2pPr>
            <a:lvl3pPr marL="754380" indent="0">
              <a:buNone/>
              <a:defRPr sz="825"/>
            </a:lvl3pPr>
            <a:lvl4pPr marL="1131570" indent="0">
              <a:buNone/>
              <a:defRPr sz="743"/>
            </a:lvl4pPr>
            <a:lvl5pPr marL="1508760" indent="0">
              <a:buNone/>
              <a:defRPr sz="743"/>
            </a:lvl5pPr>
            <a:lvl6pPr marL="1885950" indent="0">
              <a:buNone/>
              <a:defRPr sz="743"/>
            </a:lvl6pPr>
            <a:lvl7pPr marL="2263140" indent="0">
              <a:buNone/>
              <a:defRPr sz="743"/>
            </a:lvl7pPr>
            <a:lvl8pPr marL="2640330" indent="0">
              <a:buNone/>
              <a:defRPr sz="743"/>
            </a:lvl8pPr>
            <a:lvl9pPr marL="3017520" indent="0">
              <a:buNone/>
              <a:defRPr sz="7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8225685" y="2076452"/>
            <a:ext cx="1122679" cy="251459"/>
          </a:xfrm>
          <a:prstGeom prst="rect">
            <a:avLst/>
          </a:prstGeom>
        </p:spPr>
        <p:txBody>
          <a:bodyPr/>
          <a:lstStyle/>
          <a:p>
            <a:fld id="{D6D8061D-18C3-4F4F-85EF-561633F5875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789997" y="3702327"/>
            <a:ext cx="4374434" cy="2514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0846" y="335160"/>
            <a:ext cx="691514" cy="870045"/>
          </a:xfrm>
          <a:prstGeom prst="rect">
            <a:avLst/>
          </a:prstGeo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7418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839" y="5440665"/>
            <a:ext cx="7281167" cy="64230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9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52838" y="777240"/>
            <a:ext cx="7281168" cy="412608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20"/>
            </a:lvl1pPr>
            <a:lvl2pPr marL="377190" indent="0">
              <a:buNone/>
              <a:defRPr sz="1320"/>
            </a:lvl2pPr>
            <a:lvl3pPr marL="754380" indent="0">
              <a:buNone/>
              <a:defRPr sz="1320"/>
            </a:lvl3pPr>
            <a:lvl4pPr marL="1131570" indent="0">
              <a:buNone/>
              <a:defRPr sz="1320"/>
            </a:lvl4pPr>
            <a:lvl5pPr marL="1508760" indent="0">
              <a:buNone/>
              <a:defRPr sz="1320"/>
            </a:lvl5pPr>
            <a:lvl6pPr marL="1885950" indent="0">
              <a:buNone/>
              <a:defRPr sz="1320"/>
            </a:lvl6pPr>
            <a:lvl7pPr marL="2263140" indent="0">
              <a:buNone/>
              <a:defRPr sz="1320"/>
            </a:lvl7pPr>
            <a:lvl8pPr marL="2640330" indent="0">
              <a:buNone/>
              <a:defRPr sz="1320"/>
            </a:lvl8pPr>
            <a:lvl9pPr marL="3017520" indent="0">
              <a:buNone/>
              <a:defRPr sz="13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839" y="6082968"/>
            <a:ext cx="7281166" cy="5595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90"/>
            </a:lvl1pPr>
            <a:lvl2pPr marL="377190" indent="0">
              <a:buNone/>
              <a:defRPr sz="990"/>
            </a:lvl2pPr>
            <a:lvl3pPr marL="754380" indent="0">
              <a:buNone/>
              <a:defRPr sz="825"/>
            </a:lvl3pPr>
            <a:lvl4pPr marL="1131570" indent="0">
              <a:buNone/>
              <a:defRPr sz="743"/>
            </a:lvl4pPr>
            <a:lvl5pPr marL="1508760" indent="0">
              <a:buNone/>
              <a:defRPr sz="743"/>
            </a:lvl5pPr>
            <a:lvl6pPr marL="1885950" indent="0">
              <a:buNone/>
              <a:defRPr sz="743"/>
            </a:lvl6pPr>
            <a:lvl7pPr marL="2263140" indent="0">
              <a:buNone/>
              <a:defRPr sz="743"/>
            </a:lvl7pPr>
            <a:lvl8pPr marL="2640330" indent="0">
              <a:buNone/>
              <a:defRPr sz="743"/>
            </a:lvl8pPr>
            <a:lvl9pPr marL="3017520" indent="0">
              <a:buNone/>
              <a:defRPr sz="7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8225685" y="2076452"/>
            <a:ext cx="1122679" cy="251459"/>
          </a:xfrm>
          <a:prstGeom prst="rect">
            <a:avLst/>
          </a:prstGeom>
        </p:spPr>
        <p:txBody>
          <a:bodyPr/>
          <a:lstStyle/>
          <a:p>
            <a:fld id="{D6D8061D-18C3-4F4F-85EF-561633F5875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789997" y="3702327"/>
            <a:ext cx="4374434" cy="2514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0846" y="335160"/>
            <a:ext cx="691514" cy="870045"/>
          </a:xfrm>
          <a:prstGeom prst="rect">
            <a:avLst/>
          </a:prstGeo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2070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837" y="1640840"/>
            <a:ext cx="7281169" cy="2245360"/>
          </a:xfrm>
          <a:prstGeom prst="rect">
            <a:avLst/>
          </a:prstGeom>
        </p:spPr>
        <p:txBody>
          <a:bodyPr/>
          <a:lstStyle>
            <a:lvl1pPr>
              <a:defRPr sz="3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837" y="4145280"/>
            <a:ext cx="7281169" cy="26771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85"/>
            </a:lvl1pPr>
            <a:lvl2pPr marL="377190" indent="0">
              <a:buNone/>
              <a:defRPr sz="990"/>
            </a:lvl2pPr>
            <a:lvl3pPr marL="754380" indent="0">
              <a:buNone/>
              <a:defRPr sz="825"/>
            </a:lvl3pPr>
            <a:lvl4pPr marL="1131570" indent="0">
              <a:buNone/>
              <a:defRPr sz="743"/>
            </a:lvl4pPr>
            <a:lvl5pPr marL="1508760" indent="0">
              <a:buNone/>
              <a:defRPr sz="743"/>
            </a:lvl5pPr>
            <a:lvl6pPr marL="1885950" indent="0">
              <a:buNone/>
              <a:defRPr sz="743"/>
            </a:lvl6pPr>
            <a:lvl7pPr marL="2263140" indent="0">
              <a:buNone/>
              <a:defRPr sz="743"/>
            </a:lvl7pPr>
            <a:lvl8pPr marL="2640330" indent="0">
              <a:buNone/>
              <a:defRPr sz="743"/>
            </a:lvl8pPr>
            <a:lvl9pPr marL="3017520" indent="0">
              <a:buNone/>
              <a:defRPr sz="7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8225685" y="2076452"/>
            <a:ext cx="1122679" cy="251459"/>
          </a:xfrm>
          <a:prstGeom prst="rect">
            <a:avLst/>
          </a:prstGeom>
        </p:spPr>
        <p:txBody>
          <a:bodyPr/>
          <a:lstStyle/>
          <a:p>
            <a:fld id="{D6D8061D-18C3-4F4F-85EF-561633F5875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789997" y="3702327"/>
            <a:ext cx="4374434" cy="2514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0846" y="335160"/>
            <a:ext cx="691514" cy="870045"/>
          </a:xfrm>
          <a:prstGeom prst="rect">
            <a:avLst/>
          </a:prstGeo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95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06477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211" y="1640840"/>
            <a:ext cx="6599435" cy="2633157"/>
          </a:xfrm>
          <a:prstGeom prst="rect">
            <a:avLst/>
          </a:prstGeom>
        </p:spPr>
        <p:txBody>
          <a:bodyPr/>
          <a:lstStyle>
            <a:lvl1pPr>
              <a:defRPr sz="3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92581" y="4273997"/>
            <a:ext cx="6005710" cy="38779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lang="en-US" sz="1155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77190" indent="0">
              <a:buNone/>
              <a:defRPr sz="990"/>
            </a:lvl2pPr>
            <a:lvl3pPr marL="754380" indent="0">
              <a:buNone/>
              <a:defRPr sz="825"/>
            </a:lvl3pPr>
            <a:lvl4pPr marL="1131570" indent="0">
              <a:buNone/>
              <a:defRPr sz="743"/>
            </a:lvl4pPr>
            <a:lvl5pPr marL="1508760" indent="0">
              <a:buNone/>
              <a:defRPr sz="743"/>
            </a:lvl5pPr>
            <a:lvl6pPr marL="1885950" indent="0">
              <a:buNone/>
              <a:defRPr sz="743"/>
            </a:lvl6pPr>
            <a:lvl7pPr marL="2263140" indent="0">
              <a:buNone/>
              <a:defRPr sz="743"/>
            </a:lvl7pPr>
            <a:lvl8pPr marL="2640330" indent="0">
              <a:buNone/>
              <a:defRPr sz="743"/>
            </a:lvl8pPr>
            <a:lvl9pPr marL="3017520" indent="0">
              <a:buNone/>
              <a:defRPr sz="7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837" y="4930745"/>
            <a:ext cx="7281169" cy="18999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85"/>
            </a:lvl1pPr>
            <a:lvl2pPr marL="377190" indent="0">
              <a:buNone/>
              <a:defRPr sz="990"/>
            </a:lvl2pPr>
            <a:lvl3pPr marL="754380" indent="0">
              <a:buNone/>
              <a:defRPr sz="825"/>
            </a:lvl3pPr>
            <a:lvl4pPr marL="1131570" indent="0">
              <a:buNone/>
              <a:defRPr sz="743"/>
            </a:lvl4pPr>
            <a:lvl5pPr marL="1508760" indent="0">
              <a:buNone/>
              <a:defRPr sz="743"/>
            </a:lvl5pPr>
            <a:lvl6pPr marL="1885950" indent="0">
              <a:buNone/>
              <a:defRPr sz="743"/>
            </a:lvl6pPr>
            <a:lvl7pPr marL="2263140" indent="0">
              <a:buNone/>
              <a:defRPr sz="743"/>
            </a:lvl7pPr>
            <a:lvl8pPr marL="2640330" indent="0">
              <a:buNone/>
              <a:defRPr sz="743"/>
            </a:lvl8pPr>
            <a:lvl9pPr marL="3017520" indent="0">
              <a:buNone/>
              <a:defRPr sz="7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8225685" y="2076452"/>
            <a:ext cx="1122679" cy="251459"/>
          </a:xfrm>
          <a:prstGeom prst="rect">
            <a:avLst/>
          </a:prstGeom>
        </p:spPr>
        <p:txBody>
          <a:bodyPr/>
          <a:lstStyle/>
          <a:p>
            <a:fld id="{D6D8061D-18C3-4F4F-85EF-561633F5875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789997" y="3702327"/>
            <a:ext cx="4374434" cy="2514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0846" y="335160"/>
            <a:ext cx="691514" cy="870045"/>
          </a:xfrm>
          <a:prstGeom prst="rect">
            <a:avLst/>
          </a:prstGeo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1094" y="1100754"/>
            <a:ext cx="661577" cy="1641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0065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97654" y="2962293"/>
            <a:ext cx="661577" cy="1641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0065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325107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837" y="3540761"/>
            <a:ext cx="7281170" cy="1873604"/>
          </a:xfrm>
          <a:prstGeom prst="rect">
            <a:avLst/>
          </a:prstGeom>
        </p:spPr>
        <p:txBody>
          <a:bodyPr anchor="b"/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837" y="5414365"/>
            <a:ext cx="7281169" cy="97512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50" cap="none">
                <a:solidFill>
                  <a:schemeClr val="accent1"/>
                </a:solidFill>
              </a:defRPr>
            </a:lvl1pPr>
            <a:lvl2pPr marL="37719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2pPr>
            <a:lvl3pPr marL="75438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3pPr>
            <a:lvl4pPr marL="113157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4pPr>
            <a:lvl5pPr marL="150876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5pPr>
            <a:lvl6pPr marL="188595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6pPr>
            <a:lvl7pPr marL="226314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7pPr>
            <a:lvl8pPr marL="264033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8pPr>
            <a:lvl9pPr marL="301752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8225685" y="2076452"/>
            <a:ext cx="1122679" cy="251459"/>
          </a:xfrm>
          <a:prstGeom prst="rect">
            <a:avLst/>
          </a:prstGeom>
        </p:spPr>
        <p:txBody>
          <a:bodyPr/>
          <a:lstStyle/>
          <a:p>
            <a:fld id="{D6D8061D-18C3-4F4F-85EF-561633F5875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789997" y="3702327"/>
            <a:ext cx="4374434" cy="2514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0846" y="335160"/>
            <a:ext cx="691514" cy="870045"/>
          </a:xfrm>
          <a:prstGeom prst="rect">
            <a:avLst/>
          </a:prstGeo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6602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042" y="513081"/>
            <a:ext cx="7758896" cy="1587267"/>
          </a:xfrm>
          <a:prstGeom prst="rect">
            <a:avLst/>
          </a:prstGeom>
        </p:spPr>
        <p:txBody>
          <a:bodyPr/>
          <a:lstStyle>
            <a:lvl1pPr>
              <a:defRPr sz="34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82" y="2245360"/>
            <a:ext cx="2431164" cy="65309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980" b="0">
                <a:solidFill>
                  <a:schemeClr val="accent1"/>
                </a:solidFill>
              </a:defRPr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8282" y="3022600"/>
            <a:ext cx="2415064" cy="40679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155"/>
            </a:lvl1pPr>
            <a:lvl2pPr marL="377190" indent="0">
              <a:buNone/>
              <a:defRPr sz="990"/>
            </a:lvl2pPr>
            <a:lvl3pPr marL="754380" indent="0">
              <a:buNone/>
              <a:defRPr sz="825"/>
            </a:lvl3pPr>
            <a:lvl4pPr marL="1131570" indent="0">
              <a:buNone/>
              <a:defRPr sz="743"/>
            </a:lvl4pPr>
            <a:lvl5pPr marL="1508760" indent="0">
              <a:buNone/>
              <a:defRPr sz="743"/>
            </a:lvl5pPr>
            <a:lvl6pPr marL="1885950" indent="0">
              <a:buNone/>
              <a:defRPr sz="743"/>
            </a:lvl6pPr>
            <a:lvl7pPr marL="2263140" indent="0">
              <a:buNone/>
              <a:defRPr sz="743"/>
            </a:lvl7pPr>
            <a:lvl8pPr marL="2640330" indent="0">
              <a:buNone/>
              <a:defRPr sz="743"/>
            </a:lvl8pPr>
            <a:lvl9pPr marL="3017520" indent="0">
              <a:buNone/>
              <a:defRPr sz="7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04019" y="2245360"/>
            <a:ext cx="2422399" cy="65309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980" b="0">
                <a:solidFill>
                  <a:schemeClr val="accent1"/>
                </a:solidFill>
              </a:defRPr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95312" y="3022600"/>
            <a:ext cx="2431105" cy="40679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155"/>
            </a:lvl1pPr>
            <a:lvl2pPr marL="377190" indent="0">
              <a:buNone/>
              <a:defRPr sz="990"/>
            </a:lvl2pPr>
            <a:lvl3pPr marL="754380" indent="0">
              <a:buNone/>
              <a:defRPr sz="825"/>
            </a:lvl3pPr>
            <a:lvl4pPr marL="1131570" indent="0">
              <a:buNone/>
              <a:defRPr sz="743"/>
            </a:lvl4pPr>
            <a:lvl5pPr marL="1508760" indent="0">
              <a:buNone/>
              <a:defRPr sz="743"/>
            </a:lvl5pPr>
            <a:lvl6pPr marL="1885950" indent="0">
              <a:buNone/>
              <a:defRPr sz="743"/>
            </a:lvl6pPr>
            <a:lvl7pPr marL="2263140" indent="0">
              <a:buNone/>
              <a:defRPr sz="743"/>
            </a:lvl7pPr>
            <a:lvl8pPr marL="2640330" indent="0">
              <a:buNone/>
              <a:defRPr sz="743"/>
            </a:lvl8pPr>
            <a:lvl9pPr marL="3017520" indent="0">
              <a:buNone/>
              <a:defRPr sz="7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7878" y="2245360"/>
            <a:ext cx="2418993" cy="65309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980" b="0">
                <a:solidFill>
                  <a:schemeClr val="accent1"/>
                </a:solidFill>
              </a:defRPr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7878" y="3022600"/>
            <a:ext cx="2418993" cy="40679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155"/>
            </a:lvl1pPr>
            <a:lvl2pPr marL="377190" indent="0">
              <a:buNone/>
              <a:defRPr sz="990"/>
            </a:lvl2pPr>
            <a:lvl3pPr marL="754380" indent="0">
              <a:buNone/>
              <a:defRPr sz="825"/>
            </a:lvl3pPr>
            <a:lvl4pPr marL="1131570" indent="0">
              <a:buNone/>
              <a:defRPr sz="743"/>
            </a:lvl4pPr>
            <a:lvl5pPr marL="1508760" indent="0">
              <a:buNone/>
              <a:defRPr sz="743"/>
            </a:lvl5pPr>
            <a:lvl6pPr marL="1885950" indent="0">
              <a:buNone/>
              <a:defRPr sz="743"/>
            </a:lvl6pPr>
            <a:lvl7pPr marL="2263140" indent="0">
              <a:buNone/>
              <a:defRPr sz="743"/>
            </a:lvl7pPr>
            <a:lvl8pPr marL="2640330" indent="0">
              <a:buNone/>
              <a:defRPr sz="743"/>
            </a:lvl8pPr>
            <a:lvl9pPr marL="3017520" indent="0">
              <a:buNone/>
              <a:defRPr sz="7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074067" y="2418080"/>
            <a:ext cx="0" cy="449072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43837" y="2418080"/>
            <a:ext cx="0" cy="44958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8225685" y="2076452"/>
            <a:ext cx="1122679" cy="251459"/>
          </a:xfrm>
          <a:prstGeom prst="rect">
            <a:avLst/>
          </a:prstGeom>
        </p:spPr>
        <p:txBody>
          <a:bodyPr/>
          <a:lstStyle/>
          <a:p>
            <a:fld id="{D6D8061D-18C3-4F4F-85EF-561633F5875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789997" y="3702327"/>
            <a:ext cx="4374434" cy="2514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0846" y="335160"/>
            <a:ext cx="691514" cy="870045"/>
          </a:xfrm>
          <a:prstGeom prst="rect">
            <a:avLst/>
          </a:prstGeo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9961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042" y="513081"/>
            <a:ext cx="7758896" cy="1587267"/>
          </a:xfrm>
          <a:prstGeom prst="rect">
            <a:avLst/>
          </a:prstGeom>
        </p:spPr>
        <p:txBody>
          <a:bodyPr/>
          <a:lstStyle>
            <a:lvl1pPr>
              <a:defRPr sz="34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8282" y="4817742"/>
            <a:ext cx="2425541" cy="65309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980" b="0">
                <a:solidFill>
                  <a:schemeClr val="accent1"/>
                </a:solidFill>
              </a:defRPr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8282" y="2504440"/>
            <a:ext cx="2425541" cy="17272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20"/>
            </a:lvl1pPr>
            <a:lvl2pPr marL="377190" indent="0">
              <a:buNone/>
              <a:defRPr sz="1320"/>
            </a:lvl2pPr>
            <a:lvl3pPr marL="754380" indent="0">
              <a:buNone/>
              <a:defRPr sz="1320"/>
            </a:lvl3pPr>
            <a:lvl4pPr marL="1131570" indent="0">
              <a:buNone/>
              <a:defRPr sz="1320"/>
            </a:lvl4pPr>
            <a:lvl5pPr marL="1508760" indent="0">
              <a:buNone/>
              <a:defRPr sz="1320"/>
            </a:lvl5pPr>
            <a:lvl6pPr marL="1885950" indent="0">
              <a:buNone/>
              <a:defRPr sz="1320"/>
            </a:lvl6pPr>
            <a:lvl7pPr marL="2263140" indent="0">
              <a:buNone/>
              <a:defRPr sz="1320"/>
            </a:lvl7pPr>
            <a:lvl8pPr marL="2640330" indent="0">
              <a:buNone/>
              <a:defRPr sz="1320"/>
            </a:lvl8pPr>
            <a:lvl9pPr marL="3017520" indent="0">
              <a:buNone/>
              <a:defRPr sz="13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8282" y="5470840"/>
            <a:ext cx="2425541" cy="74708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155"/>
            </a:lvl1pPr>
            <a:lvl2pPr marL="377190" indent="0">
              <a:buNone/>
              <a:defRPr sz="990"/>
            </a:lvl2pPr>
            <a:lvl3pPr marL="754380" indent="0">
              <a:buNone/>
              <a:defRPr sz="825"/>
            </a:lvl3pPr>
            <a:lvl4pPr marL="1131570" indent="0">
              <a:buNone/>
              <a:defRPr sz="743"/>
            </a:lvl4pPr>
            <a:lvl5pPr marL="1508760" indent="0">
              <a:buNone/>
              <a:defRPr sz="743"/>
            </a:lvl5pPr>
            <a:lvl6pPr marL="1885950" indent="0">
              <a:buNone/>
              <a:defRPr sz="743"/>
            </a:lvl6pPr>
            <a:lvl7pPr marL="2263140" indent="0">
              <a:buNone/>
              <a:defRPr sz="743"/>
            </a:lvl7pPr>
            <a:lvl8pPr marL="2640330" indent="0">
              <a:buNone/>
              <a:defRPr sz="743"/>
            </a:lvl8pPr>
            <a:lvl9pPr marL="3017520" indent="0">
              <a:buNone/>
              <a:defRPr sz="7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08735" y="4817742"/>
            <a:ext cx="2417683" cy="65309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980" b="0">
                <a:solidFill>
                  <a:schemeClr val="accent1"/>
                </a:solidFill>
              </a:defRPr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08734" y="2504440"/>
            <a:ext cx="2417683" cy="17272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20"/>
            </a:lvl1pPr>
            <a:lvl2pPr marL="377190" indent="0">
              <a:buNone/>
              <a:defRPr sz="1320"/>
            </a:lvl2pPr>
            <a:lvl3pPr marL="754380" indent="0">
              <a:buNone/>
              <a:defRPr sz="1320"/>
            </a:lvl3pPr>
            <a:lvl4pPr marL="1131570" indent="0">
              <a:buNone/>
              <a:defRPr sz="1320"/>
            </a:lvl4pPr>
            <a:lvl5pPr marL="1508760" indent="0">
              <a:buNone/>
              <a:defRPr sz="1320"/>
            </a:lvl5pPr>
            <a:lvl6pPr marL="1885950" indent="0">
              <a:buNone/>
              <a:defRPr sz="1320"/>
            </a:lvl6pPr>
            <a:lvl7pPr marL="2263140" indent="0">
              <a:buNone/>
              <a:defRPr sz="1320"/>
            </a:lvl7pPr>
            <a:lvl8pPr marL="2640330" indent="0">
              <a:buNone/>
              <a:defRPr sz="1320"/>
            </a:lvl8pPr>
            <a:lvl9pPr marL="3017520" indent="0">
              <a:buNone/>
              <a:defRPr sz="13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07618" y="5470839"/>
            <a:ext cx="2420885" cy="74708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155"/>
            </a:lvl1pPr>
            <a:lvl2pPr marL="377190" indent="0">
              <a:buNone/>
              <a:defRPr sz="990"/>
            </a:lvl2pPr>
            <a:lvl3pPr marL="754380" indent="0">
              <a:buNone/>
              <a:defRPr sz="825"/>
            </a:lvl3pPr>
            <a:lvl4pPr marL="1131570" indent="0">
              <a:buNone/>
              <a:defRPr sz="743"/>
            </a:lvl4pPr>
            <a:lvl5pPr marL="1508760" indent="0">
              <a:buNone/>
              <a:defRPr sz="743"/>
            </a:lvl5pPr>
            <a:lvl6pPr marL="1885950" indent="0">
              <a:buNone/>
              <a:defRPr sz="743"/>
            </a:lvl6pPr>
            <a:lvl7pPr marL="2263140" indent="0">
              <a:buNone/>
              <a:defRPr sz="743"/>
            </a:lvl7pPr>
            <a:lvl8pPr marL="2640330" indent="0">
              <a:buNone/>
              <a:defRPr sz="743"/>
            </a:lvl8pPr>
            <a:lvl9pPr marL="3017520" indent="0">
              <a:buNone/>
              <a:defRPr sz="7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7878" y="4817742"/>
            <a:ext cx="2418993" cy="65309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980" b="0">
                <a:solidFill>
                  <a:schemeClr val="accent1"/>
                </a:solidFill>
              </a:defRPr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77877" y="2504440"/>
            <a:ext cx="2418993" cy="17272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20"/>
            </a:lvl1pPr>
            <a:lvl2pPr marL="377190" indent="0">
              <a:buNone/>
              <a:defRPr sz="1320"/>
            </a:lvl2pPr>
            <a:lvl3pPr marL="754380" indent="0">
              <a:buNone/>
              <a:defRPr sz="1320"/>
            </a:lvl3pPr>
            <a:lvl4pPr marL="1131570" indent="0">
              <a:buNone/>
              <a:defRPr sz="1320"/>
            </a:lvl4pPr>
            <a:lvl5pPr marL="1508760" indent="0">
              <a:buNone/>
              <a:defRPr sz="1320"/>
            </a:lvl5pPr>
            <a:lvl6pPr marL="1885950" indent="0">
              <a:buNone/>
              <a:defRPr sz="1320"/>
            </a:lvl6pPr>
            <a:lvl7pPr marL="2263140" indent="0">
              <a:buNone/>
              <a:defRPr sz="1320"/>
            </a:lvl7pPr>
            <a:lvl8pPr marL="2640330" indent="0">
              <a:buNone/>
              <a:defRPr sz="1320"/>
            </a:lvl8pPr>
            <a:lvl9pPr marL="3017520" indent="0">
              <a:buNone/>
              <a:defRPr sz="13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77775" y="5470836"/>
            <a:ext cx="2422198" cy="74708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155"/>
            </a:lvl1pPr>
            <a:lvl2pPr marL="377190" indent="0">
              <a:buNone/>
              <a:defRPr sz="990"/>
            </a:lvl2pPr>
            <a:lvl3pPr marL="754380" indent="0">
              <a:buNone/>
              <a:defRPr sz="825"/>
            </a:lvl3pPr>
            <a:lvl4pPr marL="1131570" indent="0">
              <a:buNone/>
              <a:defRPr sz="743"/>
            </a:lvl4pPr>
            <a:lvl5pPr marL="1508760" indent="0">
              <a:buNone/>
              <a:defRPr sz="743"/>
            </a:lvl5pPr>
            <a:lvl6pPr marL="1885950" indent="0">
              <a:buNone/>
              <a:defRPr sz="743"/>
            </a:lvl6pPr>
            <a:lvl7pPr marL="2263140" indent="0">
              <a:buNone/>
              <a:defRPr sz="743"/>
            </a:lvl7pPr>
            <a:lvl8pPr marL="2640330" indent="0">
              <a:buNone/>
              <a:defRPr sz="743"/>
            </a:lvl8pPr>
            <a:lvl9pPr marL="3017520" indent="0">
              <a:buNone/>
              <a:defRPr sz="7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074067" y="2418080"/>
            <a:ext cx="0" cy="449072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43837" y="2418080"/>
            <a:ext cx="0" cy="44958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8225685" y="2076452"/>
            <a:ext cx="1122679" cy="251459"/>
          </a:xfrm>
          <a:prstGeom prst="rect">
            <a:avLst/>
          </a:prstGeom>
        </p:spPr>
        <p:txBody>
          <a:bodyPr/>
          <a:lstStyle/>
          <a:p>
            <a:fld id="{D6D8061D-18C3-4F4F-85EF-561633F5875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789997" y="3702327"/>
            <a:ext cx="4374434" cy="2514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0846" y="335160"/>
            <a:ext cx="691514" cy="870045"/>
          </a:xfrm>
          <a:prstGeom prst="rect">
            <a:avLst/>
          </a:prstGeo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8982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042" y="513081"/>
            <a:ext cx="7758896" cy="15872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0233" y="2326641"/>
            <a:ext cx="7380896" cy="4754878"/>
          </a:xfrm>
          <a:prstGeom prst="rect">
            <a:avLst/>
          </a:prstGeo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8225685" y="2076452"/>
            <a:ext cx="1122679" cy="251459"/>
          </a:xfrm>
          <a:prstGeom prst="rect">
            <a:avLst/>
          </a:prstGeom>
        </p:spPr>
        <p:txBody>
          <a:bodyPr/>
          <a:lstStyle/>
          <a:p>
            <a:fld id="{D6D8061D-18C3-4F4F-85EF-561633F5875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789997" y="3702327"/>
            <a:ext cx="4374434" cy="2514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0846" y="335160"/>
            <a:ext cx="691514" cy="870045"/>
          </a:xfrm>
          <a:prstGeom prst="rect">
            <a:avLst/>
          </a:prstGeo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5930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0975" y="487575"/>
            <a:ext cx="1445896" cy="6602942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8282" y="1005736"/>
            <a:ext cx="6124098" cy="608478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8225685" y="2076452"/>
            <a:ext cx="1122679" cy="251459"/>
          </a:xfrm>
          <a:prstGeom prst="rect">
            <a:avLst/>
          </a:prstGeom>
        </p:spPr>
        <p:txBody>
          <a:bodyPr/>
          <a:lstStyle/>
          <a:p>
            <a:fld id="{D6D8061D-18C3-4F4F-85EF-561633F5875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789997" y="3702327"/>
            <a:ext cx="4374434" cy="2514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0846" y="335160"/>
            <a:ext cx="691514" cy="870045"/>
          </a:xfrm>
          <a:prstGeom prst="rect">
            <a:avLst/>
          </a:prstGeo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9660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A7F58C7-D277-8F14-F024-4B41D20D05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058400" cy="7772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7300" y="2590800"/>
            <a:ext cx="7543800" cy="25908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396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58773999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4323" y="518160"/>
            <a:ext cx="3990670" cy="225917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64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B8CBAD6-FC79-B2BB-0B67-26429A6D4C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3828" y="0"/>
            <a:ext cx="5044916" cy="7772400"/>
          </a:xfrm>
          <a:prstGeom prst="parallelogram">
            <a:avLst/>
          </a:prstGeom>
          <a:ln>
            <a:noFill/>
          </a:ln>
        </p:spPr>
        <p:txBody>
          <a:bodyPr tIns="0">
            <a:normAutofit/>
          </a:bodyPr>
          <a:lstStyle>
            <a:lvl1pPr marL="0" indent="0" algn="ctr">
              <a:buNone/>
              <a:defRPr sz="16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4325" y="3119323"/>
            <a:ext cx="3990669" cy="355457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825"/>
              </a:spcBef>
              <a:buNone/>
              <a:defRPr sz="1485" cap="all" spc="248" baseline="0"/>
            </a:lvl1pPr>
            <a:lvl2pPr marL="377190" indent="0">
              <a:lnSpc>
                <a:spcPct val="150000"/>
              </a:lnSpc>
              <a:spcBef>
                <a:spcPts val="825"/>
              </a:spcBef>
              <a:buNone/>
              <a:defRPr sz="1485" cap="all" spc="248" baseline="0"/>
            </a:lvl2pPr>
            <a:lvl3pPr marL="754380" indent="0">
              <a:lnSpc>
                <a:spcPct val="150000"/>
              </a:lnSpc>
              <a:spcBef>
                <a:spcPts val="825"/>
              </a:spcBef>
              <a:buNone/>
              <a:defRPr sz="1485" cap="all" spc="248" baseline="0"/>
            </a:lvl3pPr>
            <a:lvl4pPr marL="1131570" indent="0">
              <a:lnSpc>
                <a:spcPct val="150000"/>
              </a:lnSpc>
              <a:spcBef>
                <a:spcPts val="825"/>
              </a:spcBef>
              <a:buNone/>
              <a:defRPr sz="1485" cap="all" spc="248" baseline="0"/>
            </a:lvl4pPr>
            <a:lvl5pPr marL="1508760" indent="0">
              <a:lnSpc>
                <a:spcPct val="150000"/>
              </a:lnSpc>
              <a:spcBef>
                <a:spcPts val="825"/>
              </a:spcBef>
              <a:buNone/>
              <a:defRPr sz="1485" cap="all" spc="248" baseline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4796A3-781D-5244-DAB8-2D6EE0AC3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14324" y="7144492"/>
            <a:ext cx="2487359" cy="62790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 dirty="0"/>
          </a:p>
        </p:txBody>
      </p:sp>
    </p:spTree>
    <p:extLst>
      <p:ext uri="{BB962C8B-B14F-4D97-AF65-F5344CB8AC3E}">
        <p14:creationId xmlns:p14="http://schemas.microsoft.com/office/powerpoint/2010/main" val="1128641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020" y="863600"/>
            <a:ext cx="4179656" cy="328743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6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2836803-D9E6-3DF1-3B90-1E7E677CC7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flipH="1">
            <a:off x="5021088" y="-25189"/>
            <a:ext cx="5016627" cy="7822777"/>
          </a:xfrm>
          <a:prstGeom prst="parallelogram">
            <a:avLst/>
          </a:prstGeom>
          <a:ln>
            <a:noFill/>
          </a:ln>
        </p:spPr>
        <p:txBody>
          <a:bodyPr lIns="0" tIns="0">
            <a:normAutofit/>
          </a:bodyPr>
          <a:lstStyle>
            <a:lvl1pPr marL="0" indent="0" algn="l">
              <a:buNone/>
              <a:defRPr sz="165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2020" y="4697984"/>
            <a:ext cx="4179656" cy="78299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200000" scaled="0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1980" cap="all" baseline="0">
                <a:solidFill>
                  <a:schemeClr val="bg1"/>
                </a:solidFill>
                <a:latin typeface="+mj-lt"/>
              </a:defRPr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90744437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5001" y="528523"/>
            <a:ext cx="5149362" cy="1938401"/>
          </a:xfrm>
          <a:prstGeom prst="rect">
            <a:avLst/>
          </a:prstGeom>
        </p:spPr>
        <p:txBody>
          <a:bodyPr bIns="0" anchor="ctr" anchorCtr="0">
            <a:noAutofit/>
          </a:bodyPr>
          <a:lstStyle>
            <a:lvl1pPr>
              <a:defRPr sz="264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11A5385-FB23-93A8-2B8F-9887244244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537466" cy="7772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5002" y="2590800"/>
            <a:ext cx="5149361" cy="3938016"/>
          </a:xfrm>
          <a:prstGeom prst="rect">
            <a:avLst/>
          </a:prstGeom>
        </p:spPr>
        <p:txBody>
          <a:bodyPr>
            <a:normAutofit/>
          </a:bodyPr>
          <a:lstStyle>
            <a:lvl1pPr marL="188595" indent="-188595">
              <a:spcBef>
                <a:spcPts val="825"/>
              </a:spcBef>
              <a:spcAft>
                <a:spcPts val="825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85"/>
            </a:lvl1pPr>
            <a:lvl2pPr marL="188595" indent="-188595">
              <a:spcBef>
                <a:spcPts val="825"/>
              </a:spcBef>
              <a:spcAft>
                <a:spcPts val="825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85"/>
            </a:lvl2pPr>
            <a:lvl3pPr marL="188595" indent="-188595">
              <a:spcBef>
                <a:spcPts val="825"/>
              </a:spcBef>
              <a:spcAft>
                <a:spcPts val="825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85"/>
            </a:lvl3pPr>
            <a:lvl4pPr marL="188595" indent="-188595">
              <a:spcBef>
                <a:spcPts val="825"/>
              </a:spcBef>
              <a:spcAft>
                <a:spcPts val="825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85"/>
            </a:lvl4pPr>
            <a:lvl5pPr marL="188595" indent="-188595">
              <a:spcBef>
                <a:spcPts val="825"/>
              </a:spcBef>
              <a:spcAft>
                <a:spcPts val="825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85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E25A87-9155-9E07-878F-CEC0B137C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65559" y="7144492"/>
            <a:ext cx="3536928" cy="62790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 dirty="0"/>
          </a:p>
        </p:txBody>
      </p:sp>
    </p:spTree>
    <p:extLst>
      <p:ext uri="{BB962C8B-B14F-4D97-AF65-F5344CB8AC3E}">
        <p14:creationId xmlns:p14="http://schemas.microsoft.com/office/powerpoint/2010/main" val="2532438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  <a:prstGeom prst="rect">
            <a:avLst/>
          </a:prstGeo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757890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577E27-B60E-C6DD-BAAF-5CCC3D59E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144492"/>
            <a:ext cx="10058400" cy="62790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485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515" y="414528"/>
            <a:ext cx="8675370" cy="15026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264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964CA031-27E0-D0AA-1451-A904CCF234F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1515" y="2294752"/>
            <a:ext cx="4299965" cy="46888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825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485">
                <a:latin typeface="+mn-lt"/>
              </a:defRPr>
            </a:lvl1pPr>
            <a:lvl2pPr marL="0" indent="-188595">
              <a:spcBef>
                <a:spcPts val="825"/>
              </a:spcBef>
              <a:spcAft>
                <a:spcPts val="825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85">
                <a:latin typeface="+mn-lt"/>
              </a:defRPr>
            </a:lvl2pPr>
            <a:lvl3pPr marL="377190" indent="-188595">
              <a:spcBef>
                <a:spcPts val="825"/>
              </a:spcBef>
              <a:spcAft>
                <a:spcPts val="825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85">
                <a:latin typeface="+mn-lt"/>
              </a:defRPr>
            </a:lvl3pPr>
            <a:lvl4pPr marL="565785" indent="-188595">
              <a:spcBef>
                <a:spcPts val="825"/>
              </a:spcBef>
              <a:spcAft>
                <a:spcPts val="825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85">
                <a:latin typeface="+mn-lt"/>
              </a:defRPr>
            </a:lvl4pPr>
            <a:lvl5pPr marL="754380" indent="-188595">
              <a:spcBef>
                <a:spcPts val="825"/>
              </a:spcBef>
              <a:spcAft>
                <a:spcPts val="825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85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81FE0D7D-86B7-CCD2-A7A1-70E95846B54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29331" y="2294751"/>
            <a:ext cx="4037555" cy="46888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825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485">
                <a:latin typeface="+mn-lt"/>
              </a:defRPr>
            </a:lvl1pPr>
            <a:lvl2pPr marL="0" indent="-188595">
              <a:spcBef>
                <a:spcPts val="825"/>
              </a:spcBef>
              <a:spcAft>
                <a:spcPts val="825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85">
                <a:latin typeface="+mn-lt"/>
              </a:defRPr>
            </a:lvl2pPr>
            <a:lvl3pPr marL="377190" indent="-188595">
              <a:spcBef>
                <a:spcPts val="825"/>
              </a:spcBef>
              <a:spcAft>
                <a:spcPts val="825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85">
                <a:latin typeface="+mn-lt"/>
              </a:defRPr>
            </a:lvl3pPr>
            <a:lvl4pPr marL="565785" indent="-188595">
              <a:spcBef>
                <a:spcPts val="825"/>
              </a:spcBef>
              <a:spcAft>
                <a:spcPts val="825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85">
                <a:latin typeface="+mn-lt"/>
              </a:defRPr>
            </a:lvl4pPr>
            <a:lvl5pPr marL="754380" indent="-188595">
              <a:spcBef>
                <a:spcPts val="825"/>
              </a:spcBef>
              <a:spcAft>
                <a:spcPts val="825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85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8225685" y="2076452"/>
            <a:ext cx="1122679" cy="251459"/>
          </a:xfrm>
          <a:prstGeom prst="rect">
            <a:avLst/>
          </a:prstGeom>
        </p:spPr>
        <p:txBody>
          <a:bodyPr/>
          <a:lstStyle/>
          <a:p>
            <a:fld id="{D6D8061D-18C3-4F4F-85EF-561633F5875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6789997" y="3702327"/>
            <a:ext cx="4374434" cy="2514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846" y="335160"/>
            <a:ext cx="691514" cy="870045"/>
          </a:xfrm>
          <a:prstGeom prst="rect">
            <a:avLst/>
          </a:prstGeo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8960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515" y="414528"/>
            <a:ext cx="8675370" cy="15026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264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D2DE411-9D7C-15AE-0B59-F26B2BF8C52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1515" y="2294752"/>
            <a:ext cx="2374675" cy="4688814"/>
          </a:xfrm>
          <a:prstGeom prst="rect">
            <a:avLst/>
          </a:prstGeom>
        </p:spPr>
        <p:txBody>
          <a:bodyPr>
            <a:normAutofit/>
          </a:bodyPr>
          <a:lstStyle>
            <a:lvl1pPr marL="282893" indent="-282893">
              <a:spcBef>
                <a:spcPts val="825"/>
              </a:spcBef>
              <a:spcAft>
                <a:spcPts val="825"/>
              </a:spcAft>
              <a:buClr>
                <a:schemeClr val="accent2"/>
              </a:buClr>
              <a:buFont typeface="+mj-lt"/>
              <a:buAutoNum type="arabicPeriod"/>
              <a:defRPr sz="1485">
                <a:latin typeface="+mn-lt"/>
              </a:defRPr>
            </a:lvl1pPr>
            <a:lvl2pPr marL="660083" indent="-282893">
              <a:spcBef>
                <a:spcPts val="825"/>
              </a:spcBef>
              <a:spcAft>
                <a:spcPts val="825"/>
              </a:spcAft>
              <a:buClr>
                <a:schemeClr val="accent2"/>
              </a:buClr>
              <a:buFont typeface="+mj-lt"/>
              <a:buAutoNum type="alphaLcPeriod"/>
              <a:defRPr sz="1485">
                <a:latin typeface="+mn-lt"/>
              </a:defRPr>
            </a:lvl2pPr>
            <a:lvl3pPr marL="1037273" indent="-282893">
              <a:spcBef>
                <a:spcPts val="825"/>
              </a:spcBef>
              <a:spcAft>
                <a:spcPts val="825"/>
              </a:spcAft>
              <a:buClr>
                <a:schemeClr val="accent2"/>
              </a:buClr>
              <a:buFont typeface="+mj-lt"/>
              <a:buAutoNum type="arabicParenR"/>
              <a:defRPr sz="1485">
                <a:latin typeface="+mn-lt"/>
              </a:defRPr>
            </a:lvl3pPr>
            <a:lvl4pPr marL="1414463" indent="-282893">
              <a:spcBef>
                <a:spcPts val="825"/>
              </a:spcBef>
              <a:spcAft>
                <a:spcPts val="825"/>
              </a:spcAft>
              <a:buClr>
                <a:schemeClr val="accent2"/>
              </a:buClr>
              <a:buFont typeface="+mj-lt"/>
              <a:buAutoNum type="alphaLcParenR"/>
              <a:defRPr sz="1485">
                <a:latin typeface="+mn-lt"/>
              </a:defRPr>
            </a:lvl4pPr>
            <a:lvl5pPr marL="1697355" indent="-188595">
              <a:spcBef>
                <a:spcPts val="825"/>
              </a:spcBef>
              <a:spcAft>
                <a:spcPts val="825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85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60FEDE7C-502F-ECFE-4136-E99206849C2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29331" y="2294751"/>
            <a:ext cx="4037555" cy="46888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825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485">
                <a:latin typeface="+mn-lt"/>
              </a:defRPr>
            </a:lvl1pPr>
            <a:lvl2pPr marL="0" indent="-188595">
              <a:spcBef>
                <a:spcPts val="825"/>
              </a:spcBef>
              <a:spcAft>
                <a:spcPts val="825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85">
                <a:latin typeface="+mn-lt"/>
              </a:defRPr>
            </a:lvl2pPr>
            <a:lvl3pPr marL="377190" indent="-188595">
              <a:spcBef>
                <a:spcPts val="825"/>
              </a:spcBef>
              <a:spcAft>
                <a:spcPts val="825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85">
                <a:latin typeface="+mn-lt"/>
              </a:defRPr>
            </a:lvl3pPr>
            <a:lvl4pPr marL="565785" indent="-188595">
              <a:spcBef>
                <a:spcPts val="825"/>
              </a:spcBef>
              <a:spcAft>
                <a:spcPts val="825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85">
                <a:latin typeface="+mn-lt"/>
              </a:defRPr>
            </a:lvl4pPr>
            <a:lvl5pPr marL="754380" indent="-188595">
              <a:spcBef>
                <a:spcPts val="825"/>
              </a:spcBef>
              <a:spcAft>
                <a:spcPts val="825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85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8225685" y="2076452"/>
            <a:ext cx="1122679" cy="251459"/>
          </a:xfrm>
          <a:prstGeom prst="rect">
            <a:avLst/>
          </a:prstGeom>
        </p:spPr>
        <p:txBody>
          <a:bodyPr/>
          <a:lstStyle/>
          <a:p>
            <a:fld id="{D6D8061D-18C3-4F4F-85EF-561633F5875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6789997" y="3702327"/>
            <a:ext cx="4374434" cy="2514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846" y="335160"/>
            <a:ext cx="691514" cy="870045"/>
          </a:xfrm>
          <a:prstGeom prst="rect">
            <a:avLst/>
          </a:prstGeo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6385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6" y="507797"/>
            <a:ext cx="5092065" cy="179283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26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5F30E2A0-23EF-51B1-8ABD-00429EEA064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91515" y="2558005"/>
            <a:ext cx="4037555" cy="44255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825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485">
                <a:latin typeface="+mn-lt"/>
              </a:defRPr>
            </a:lvl1pPr>
            <a:lvl2pPr marL="0" indent="-188595">
              <a:spcBef>
                <a:spcPts val="825"/>
              </a:spcBef>
              <a:spcAft>
                <a:spcPts val="825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85">
                <a:latin typeface="+mn-lt"/>
              </a:defRPr>
            </a:lvl2pPr>
            <a:lvl3pPr marL="377190" indent="-188595">
              <a:spcBef>
                <a:spcPts val="825"/>
              </a:spcBef>
              <a:spcAft>
                <a:spcPts val="825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85">
                <a:latin typeface="+mn-lt"/>
              </a:defRPr>
            </a:lvl3pPr>
            <a:lvl4pPr marL="565785" indent="-188595">
              <a:spcBef>
                <a:spcPts val="825"/>
              </a:spcBef>
              <a:spcAft>
                <a:spcPts val="825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85">
                <a:latin typeface="+mn-lt"/>
              </a:defRPr>
            </a:lvl4pPr>
            <a:lvl5pPr marL="754380" indent="-188595">
              <a:spcBef>
                <a:spcPts val="825"/>
              </a:spcBef>
              <a:spcAft>
                <a:spcPts val="825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85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F15552F-C66B-341F-2D37-0389710BA5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88274" y="-25188"/>
            <a:ext cx="3889772" cy="7797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8DCC6D-8B88-7BE0-7240-F743AE09E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9897" y="7144492"/>
            <a:ext cx="3536928" cy="62790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 dirty="0"/>
          </a:p>
        </p:txBody>
      </p:sp>
    </p:spTree>
    <p:extLst>
      <p:ext uri="{BB962C8B-B14F-4D97-AF65-F5344CB8AC3E}">
        <p14:creationId xmlns:p14="http://schemas.microsoft.com/office/powerpoint/2010/main" val="819250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107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991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4645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364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358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  <a:prstGeom prst="rect">
            <a:avLst/>
          </a:prstGeo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  <a:prstGeom prst="rect">
            <a:avLst/>
          </a:prstGeo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81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  <a:prstGeom prst="rect">
            <a:avLst/>
          </a:prstGeo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0472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769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6986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3061" y="1714503"/>
            <a:ext cx="4224020" cy="146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9" b="0" i="0">
                <a:solidFill>
                  <a:srgbClr val="317C8F"/>
                </a:solidFill>
                <a:latin typeface="Palatino Linotype"/>
                <a:cs typeface="Palatino Linotype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30764" y="1672896"/>
            <a:ext cx="4246245" cy="146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9" b="0" i="0">
                <a:solidFill>
                  <a:srgbClr val="231F2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3665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15718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2906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  <a:prstGeom prst="rect">
            <a:avLst/>
          </a:prstGeo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56000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7591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570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  <a:prstGeom prst="rect">
            <a:avLst/>
          </a:prstGeo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40601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91411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5255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  <a:prstGeom prst="rect">
            <a:avLst/>
          </a:prstGeo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  <a:prstGeom prst="rect">
            <a:avLst/>
          </a:prstGeo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63205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  <a:prstGeom prst="rect">
            <a:avLst/>
          </a:prstGeo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7593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92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7731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3061" y="1714503"/>
            <a:ext cx="4224020" cy="146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9" b="0" i="0">
                <a:solidFill>
                  <a:srgbClr val="317C8F"/>
                </a:solidFill>
                <a:latin typeface="Palatino Linotype"/>
                <a:cs typeface="Palatino Linotype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30764" y="1672896"/>
            <a:ext cx="4246245" cy="146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9" b="0" i="0">
                <a:solidFill>
                  <a:srgbClr val="231F2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11056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75343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600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  <a:prstGeom prst="rect">
            <a:avLst/>
          </a:prstGeo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9333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3506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6477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441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66414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9733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  <a:prstGeom prst="rect">
            <a:avLst/>
          </a:prstGeo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  <a:prstGeom prst="rect">
            <a:avLst/>
          </a:prstGeo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53310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  <a:prstGeom prst="rect">
            <a:avLst/>
          </a:prstGeo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62702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9638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4211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3061" y="1714503"/>
            <a:ext cx="4224020" cy="146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9" b="0" i="0">
                <a:solidFill>
                  <a:srgbClr val="317C8F"/>
                </a:solidFill>
                <a:latin typeface="Palatino Linotype"/>
                <a:cs typeface="Palatino Linotype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30764" y="1672896"/>
            <a:ext cx="4246245" cy="146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9" b="0" i="0">
                <a:solidFill>
                  <a:srgbClr val="231F2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60505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98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54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3429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  <a:prstGeom prst="rect">
            <a:avLst/>
          </a:prstGeo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35259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6647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5655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06211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7357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  <a:prstGeom prst="rect">
            <a:avLst/>
          </a:prstGeo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  <a:prstGeom prst="rect">
            <a:avLst/>
          </a:prstGeo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63534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  <a:prstGeom prst="rect">
            <a:avLst/>
          </a:prstGeo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1364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8080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558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78934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3061" y="1714503"/>
            <a:ext cx="4224020" cy="146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9" b="0" i="0">
                <a:solidFill>
                  <a:srgbClr val="317C8F"/>
                </a:solidFill>
                <a:latin typeface="Palatino Linotype"/>
                <a:cs typeface="Palatino Linotype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30764" y="1672896"/>
            <a:ext cx="4246245" cy="146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9" b="0" i="0">
                <a:solidFill>
                  <a:srgbClr val="231F2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79948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0614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  <a:prstGeom prst="rect">
            <a:avLst/>
          </a:prstGeo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27621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2206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6154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4DC5DB-2C2D-C265-C8B7-171719FEC4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78755" y="7314351"/>
            <a:ext cx="598892" cy="41433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31EBD6C6-7C52-4800-9E26-3E5B188E9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216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484728-B033-5A60-6C0A-285257AF69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78755" y="7314351"/>
            <a:ext cx="405130" cy="414338"/>
          </a:xfrm>
          <a:prstGeom prst="rect">
            <a:avLst/>
          </a:prstGeom>
        </p:spPr>
        <p:txBody>
          <a:bodyPr/>
          <a:lstStyle/>
          <a:p>
            <a:fld id="{31EBD6C6-7C52-4800-9E26-3E5B188E9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145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  <a:prstGeom prst="rect">
            <a:avLst/>
          </a:prstGeo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  <a:prstGeom prst="rect">
            <a:avLst/>
          </a:prstGeo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31583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  <a:prstGeom prst="rect">
            <a:avLst/>
          </a:prstGeo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89496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496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86297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9672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3061" y="1714503"/>
            <a:ext cx="4224020" cy="146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9" b="0" i="0">
                <a:solidFill>
                  <a:srgbClr val="317C8F"/>
                </a:solidFill>
                <a:latin typeface="Palatino Linotype"/>
                <a:cs typeface="Palatino Linotype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30764" y="1672896"/>
            <a:ext cx="4246245" cy="146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9" b="0" i="0">
                <a:solidFill>
                  <a:srgbClr val="231F2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73411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3514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8764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  <a:prstGeom prst="rect">
            <a:avLst/>
          </a:prstGeo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33992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5038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3234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20300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64717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  <a:prstGeom prst="rect">
            <a:avLst/>
          </a:prstGeo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  <a:prstGeom prst="rect">
            <a:avLst/>
          </a:prstGeo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6948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  <a:prstGeom prst="rect">
            <a:avLst/>
          </a:prstGeo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  <a:prstGeom prst="rect">
            <a:avLst/>
          </a:prstGeo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46771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  <a:prstGeom prst="rect">
            <a:avLst/>
          </a:prstGeo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95931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8823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8574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3061" y="1714503"/>
            <a:ext cx="4224020" cy="146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9" b="0" i="0">
                <a:solidFill>
                  <a:srgbClr val="317C8F"/>
                </a:solidFill>
                <a:latin typeface="Palatino Linotype"/>
                <a:cs typeface="Palatino Linotype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30764" y="1672896"/>
            <a:ext cx="4246245" cy="146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9" b="0" i="0">
                <a:solidFill>
                  <a:srgbClr val="231F2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93212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E4615-8043-4DF3-9296-C9D002881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1271588"/>
            <a:ext cx="7543800" cy="27066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BA2690-31E6-4618-A132-F4BEB099F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4083050"/>
            <a:ext cx="7543800" cy="1876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924D5-6934-4597-BCF1-7C18CD2B5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FE4AF-3889-4252-9568-E0ED4272A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BEF18-5B98-441E-B0B7-A40AB03FE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F05B-30AD-448C-BB1B-B6AD37870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5340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1705A-ACB2-464B-AEC0-E23326878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8A9D9-1E07-4A58-AED3-072EC991D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8B919-8107-4131-ABDE-26C69E7E4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6D3AB-36A3-4735-912A-F5F310AA0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CD685-52D2-4482-904C-ED3E79577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F05B-30AD-448C-BB1B-B6AD37870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2926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56ACB-5A8F-4B39-B57B-EAD9E9DB4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38338"/>
            <a:ext cx="8675688" cy="32321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DA0E6-885B-4DFD-B447-070080965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5200650"/>
            <a:ext cx="8675688" cy="170021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2B1F0-CE1B-4A61-9D4D-78275DEF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19982-FE6D-4A15-9FA4-13F6641F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C844D-2482-44E7-8CFE-2265A32BC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F05B-30AD-448C-BB1B-B6AD37870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5963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4AEF0-8430-430A-A0FE-33E39B08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3F1A3-11FA-4C5E-828D-314C6ED98C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2150" y="2068513"/>
            <a:ext cx="4260850" cy="4932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3BC1E-79D2-42BF-A287-DD9B22AFE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400" y="2068513"/>
            <a:ext cx="4260850" cy="4932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014BD2-4027-4676-8C7E-F00CE2D9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AC173D-2894-4ED2-B527-9BC5B5039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C6BE25-6797-4FC5-A9E8-157BECA24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F05B-30AD-448C-BB1B-B6AD37870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2158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F0F00-A140-4C66-92ED-B0B81F00D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414338"/>
            <a:ext cx="8675688" cy="1501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02478-5963-449A-8B44-06CA88E55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150" y="1905000"/>
            <a:ext cx="4256088" cy="9334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9C91A2-282D-418B-A268-7350EEB63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150" y="2838450"/>
            <a:ext cx="4256088" cy="4176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5A4E76-5218-476D-9574-8A949A967E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92700" y="1905000"/>
            <a:ext cx="4275138" cy="9334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914B5F-E9E9-4326-8394-FBFA354706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92700" y="2838450"/>
            <a:ext cx="4275138" cy="4176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D51EB1-6839-4075-9946-20A1814D9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95F40A-860C-4901-9F10-A10FD9BF8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CF3F18-B77A-4D97-87FA-FB72C37EB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F05B-30AD-448C-BB1B-B6AD37870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2431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D0C56-C091-451F-84A4-A4908132D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EA1132-62DE-4534-A176-F10B4F07B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556399-936E-441B-8546-0C64FB1D6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2FC3E7-4474-4AA2-AAF7-9881EC5A9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F05B-30AD-448C-BB1B-B6AD37870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929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  <a:prstGeom prst="rect">
            <a:avLst/>
          </a:prstGeo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047931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A1953D-4429-4067-AFC6-A7E7038EB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44382C-D326-4E09-9165-7D14C4B0C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EEBD6-839C-40DF-BB8F-D0499989C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F05B-30AD-448C-BB1B-B6AD37870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7189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F79B1-48CD-4942-92D8-135FFB548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517525"/>
            <a:ext cx="3244850" cy="18145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ECE82-D180-488A-9190-90AC0DA59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6725" y="1119188"/>
            <a:ext cx="5091113" cy="55229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5C6029-4E32-410D-AF32-EC90B1AEC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150" y="2332038"/>
            <a:ext cx="3244850" cy="431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6802CF-E092-4508-9564-44290C4A5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BEBE6B-67A2-4705-A9EB-C5CD89DFF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E0C83-9FBD-4DEE-B3D4-63DF6259C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F05B-30AD-448C-BB1B-B6AD37870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264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9E66B-41B7-4FD7-ACD9-A9FB78F72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517525"/>
            <a:ext cx="3244850" cy="18145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297E97-1E68-4D83-882B-16CEF26EE7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76725" y="1119188"/>
            <a:ext cx="5091113" cy="55229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59653D-F95E-48CC-927B-319D4BE33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150" y="2332038"/>
            <a:ext cx="3244850" cy="431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6A4CD9-0CFF-48EA-A1E3-A4750E32B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6CB61A-BAA9-4F74-8A6A-A94049E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9408C-B32E-4158-B374-2A15A6EBC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F05B-30AD-448C-BB1B-B6AD37870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882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F854-97BC-4B82-8DAE-EE97AC507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FA27E0-491E-428B-AF27-7AD0BC6D40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757E9-5359-4CBB-B776-DB2035654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9FDC2-2E16-4ACA-8E0C-5F9E43449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FCD91-31B3-4519-B2FE-C5467112C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F05B-30AD-448C-BB1B-B6AD37870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9438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CA4AD4-CF9B-4D7C-AF91-4C343EE1BF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97725" y="414338"/>
            <a:ext cx="2168525" cy="65865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84A10D-8083-4B6D-BB65-57368251C9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2150" y="414338"/>
            <a:ext cx="6353175" cy="65865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C8A55-2798-4C6B-8EE6-C8CFA3801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5C23C-BE15-4734-BE97-012A50DC3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52B26-953F-489E-8077-184EF35E7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F05B-30AD-448C-BB1B-B6AD37870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7042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  <a:prstGeom prst="rect">
            <a:avLst/>
          </a:prstGeo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2781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2807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  <a:prstGeom prst="rect">
            <a:avLst/>
          </a:prstGeo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51292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9433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525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image" Target="../media/image6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9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image" Target="../media/image6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18" Type="http://schemas.openxmlformats.org/officeDocument/2006/relationships/slideLayout" Target="../slideLayouts/slideLayout146.xml"/><Relationship Id="rId26" Type="http://schemas.openxmlformats.org/officeDocument/2006/relationships/image" Target="../media/image9.png"/><Relationship Id="rId3" Type="http://schemas.openxmlformats.org/officeDocument/2006/relationships/slideLayout" Target="../slideLayouts/slideLayout131.xml"/><Relationship Id="rId21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17" Type="http://schemas.openxmlformats.org/officeDocument/2006/relationships/slideLayout" Target="../slideLayouts/slideLayout145.xml"/><Relationship Id="rId25" Type="http://schemas.openxmlformats.org/officeDocument/2006/relationships/theme" Target="../theme/theme12.xml"/><Relationship Id="rId2" Type="http://schemas.openxmlformats.org/officeDocument/2006/relationships/slideLayout" Target="../slideLayouts/slideLayout130.xml"/><Relationship Id="rId16" Type="http://schemas.openxmlformats.org/officeDocument/2006/relationships/slideLayout" Target="../slideLayouts/slideLayout144.xml"/><Relationship Id="rId20" Type="http://schemas.openxmlformats.org/officeDocument/2006/relationships/slideLayout" Target="../slideLayouts/slideLayout148.xml"/><Relationship Id="rId29" Type="http://schemas.openxmlformats.org/officeDocument/2006/relationships/image" Target="../media/image12.png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24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33.xml"/><Relationship Id="rId15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51.xml"/><Relationship Id="rId28" Type="http://schemas.openxmlformats.org/officeDocument/2006/relationships/image" Target="../media/image11.png"/><Relationship Id="rId10" Type="http://schemas.openxmlformats.org/officeDocument/2006/relationships/slideLayout" Target="../slideLayouts/slideLayout138.xml"/><Relationship Id="rId19" Type="http://schemas.openxmlformats.org/officeDocument/2006/relationships/slideLayout" Target="../slideLayouts/slideLayout147.xml"/><Relationship Id="rId31" Type="http://schemas.microsoft.com/office/2007/relationships/hdphoto" Target="../media/hdphoto1.wdp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50.xml"/><Relationship Id="rId27" Type="http://schemas.openxmlformats.org/officeDocument/2006/relationships/image" Target="../media/image10.png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E0B4545D-5EFB-4DB9-9EE7-C1E9872B13C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4038" y="0"/>
            <a:ext cx="1276396" cy="7772400"/>
          </a:xfrm>
          <a:prstGeom prst="rect">
            <a:avLst/>
          </a:prstGeom>
          <a:solidFill>
            <a:srgbClr val="039447"/>
          </a:solidFill>
          <a:ln w="381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E670FB0-64CC-49DD-A876-2DA0482B9EA9}"/>
              </a:ext>
            </a:extLst>
          </p:cNvPr>
          <p:cNvSpPr txBox="1">
            <a:spLocks/>
          </p:cNvSpPr>
          <p:nvPr userDrawn="1"/>
        </p:nvSpPr>
        <p:spPr>
          <a:xfrm>
            <a:off x="691515" y="7153485"/>
            <a:ext cx="8872848" cy="5291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21477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altLang="en-US" sz="1000" b="0" i="0" dirty="0">
              <a:solidFill>
                <a:srgbClr val="14566A"/>
              </a:solidFill>
              <a:latin typeface="Times New Roman" panose="02020603050405020304" pitchFamily="18" charset="0"/>
            </a:endParaRPr>
          </a:p>
          <a:p>
            <a:pPr algn="r"/>
            <a:fld id="{AEA63662-5036-453B-BBB9-847621259D03}" type="slidenum">
              <a:rPr lang="en-US" altLang="en-US" sz="1200" b="0" i="0" smtClean="0">
                <a:solidFill>
                  <a:srgbClr val="385723"/>
                </a:solidFill>
                <a:latin typeface="Times New Roman" panose="02020603050405020304" pitchFamily="18" charset="0"/>
              </a:rPr>
              <a:t>‹#›</a:t>
            </a:fld>
            <a:endParaRPr lang="en-US" altLang="en-US" sz="1200" b="0" i="0" dirty="0">
              <a:solidFill>
                <a:srgbClr val="385723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149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hf hdr="0" ftr="0" dt="0"/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with a flower and leaves&#10;&#10;AI-generated content may be incorrect.">
            <a:extLst>
              <a:ext uri="{FF2B5EF4-FFF2-40B4-BE49-F238E27FC236}">
                <a16:creationId xmlns:a16="http://schemas.microsoft.com/office/drawing/2014/main" id="{3C38AFD8-8901-8013-AE0E-65B74751451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363" r="1" b="19965"/>
          <a:stretch>
            <a:fillRect/>
          </a:stretch>
        </p:blipFill>
        <p:spPr>
          <a:xfrm>
            <a:off x="-1383085" y="0"/>
            <a:ext cx="10154387" cy="777240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6" name="Picture 5" descr="A picture containing outdoor, sky, building, monochrome&#10;&#10;Description automatically generated">
            <a:extLst>
              <a:ext uri="{FF2B5EF4-FFF2-40B4-BE49-F238E27FC236}">
                <a16:creationId xmlns:a16="http://schemas.microsoft.com/office/drawing/2014/main" id="{58FC4FF3-E5DE-0ED5-7115-7E0C9921B4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2" r="896" b="11055"/>
          <a:stretch>
            <a:fillRect/>
          </a:stretch>
        </p:blipFill>
        <p:spPr>
          <a:xfrm>
            <a:off x="2624901" y="-338239"/>
            <a:ext cx="7928757" cy="81106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444500"/>
          </a:effectLst>
        </p:spPr>
      </p:pic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129A6431-2D21-6995-7D89-E090048C3AD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717" y="1751560"/>
            <a:ext cx="6508965" cy="177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2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with a flower and leaves&#10;&#10;AI-generated content may be incorrect.">
            <a:extLst>
              <a:ext uri="{FF2B5EF4-FFF2-40B4-BE49-F238E27FC236}">
                <a16:creationId xmlns:a16="http://schemas.microsoft.com/office/drawing/2014/main" id="{3C38AFD8-8901-8013-AE0E-65B74751451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363" r="1" b="19965"/>
          <a:stretch>
            <a:fillRect/>
          </a:stretch>
        </p:blipFill>
        <p:spPr>
          <a:xfrm>
            <a:off x="-1383085" y="0"/>
            <a:ext cx="10154387" cy="777240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6" name="Picture 5" descr="A picture containing outdoor, sky, building, monochrome&#10;&#10;Description automatically generated">
            <a:extLst>
              <a:ext uri="{FF2B5EF4-FFF2-40B4-BE49-F238E27FC236}">
                <a16:creationId xmlns:a16="http://schemas.microsoft.com/office/drawing/2014/main" id="{58FC4FF3-E5DE-0ED5-7115-7E0C9921B4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2" r="896" b="11055"/>
          <a:stretch>
            <a:fillRect/>
          </a:stretch>
        </p:blipFill>
        <p:spPr>
          <a:xfrm>
            <a:off x="2624901" y="-338239"/>
            <a:ext cx="7928757" cy="81106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444500"/>
          </a:effectLst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5210CAC-0656-12F5-631D-53D3BB6C5869}"/>
              </a:ext>
            </a:extLst>
          </p:cNvPr>
          <p:cNvSpPr txBox="1">
            <a:spLocks/>
          </p:cNvSpPr>
          <p:nvPr userDrawn="1"/>
        </p:nvSpPr>
        <p:spPr>
          <a:xfrm>
            <a:off x="9109275" y="7153485"/>
            <a:ext cx="455087" cy="5291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21477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altLang="en-US" sz="1000" b="0" i="0" dirty="0">
              <a:solidFill>
                <a:srgbClr val="14566A"/>
              </a:solidFill>
              <a:latin typeface="Times New Roman" panose="02020603050405020304" pitchFamily="18" charset="0"/>
            </a:endParaRPr>
          </a:p>
          <a:p>
            <a:pPr algn="r"/>
            <a:fld id="{AEA63662-5036-453B-BBB9-847621259D03}" type="slidenum">
              <a:rPr lang="en-US" altLang="en-US" sz="1200" b="0" i="0" smtClean="0">
                <a:solidFill>
                  <a:srgbClr val="8DC63F"/>
                </a:solidFill>
                <a:latin typeface="Times New Roman" panose="02020603050405020304" pitchFamily="18" charset="0"/>
              </a:rPr>
              <a:t>‹#›</a:t>
            </a:fld>
            <a:endParaRPr lang="en-US" altLang="en-US" sz="1200" b="0" i="0" dirty="0">
              <a:solidFill>
                <a:srgbClr val="8DC63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E9A3D06-9390-DE95-864B-D0D25F198790}"/>
              </a:ext>
            </a:extLst>
          </p:cNvPr>
          <p:cNvSpPr txBox="1">
            <a:spLocks/>
          </p:cNvSpPr>
          <p:nvPr userDrawn="1"/>
        </p:nvSpPr>
        <p:spPr>
          <a:xfrm>
            <a:off x="934720" y="7320120"/>
            <a:ext cx="2754260" cy="461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21477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900" dirty="0">
                <a:solidFill>
                  <a:srgbClr val="8DC63F"/>
                </a:solidFill>
                <a:latin typeface="Times New Roman" panose="02020603050405020304" pitchFamily="18" charset="0"/>
              </a:rPr>
              <a:t>FINAL Read 9/29/25</a:t>
            </a:r>
          </a:p>
          <a:p>
            <a:r>
              <a:rPr lang="en-US" altLang="en-US" sz="900" dirty="0">
                <a:solidFill>
                  <a:srgbClr val="8DC63F"/>
                </a:solidFill>
                <a:latin typeface="Times New Roman" panose="02020603050405020304" pitchFamily="18" charset="0"/>
              </a:rPr>
              <a:t>FY 2026 Annual Operating and Capital Budgets</a:t>
            </a:r>
          </a:p>
          <a:p>
            <a:r>
              <a:rPr lang="en-US" altLang="en-US" sz="1000" dirty="0">
                <a:solidFill>
                  <a:srgbClr val="8DC63F"/>
                </a:solidFill>
                <a:latin typeface="Times New Roman" panose="02020603050405020304" pitchFamily="18" charset="0"/>
              </a:rPr>
              <a:t>					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</a:rPr>
              <a:t>									                             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293434-553B-9F99-6782-25686ADC76F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656" y="6992488"/>
            <a:ext cx="667064" cy="77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3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3025644"/>
            <a:ext cx="3330535" cy="4746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3277994"/>
            <a:ext cx="1255990" cy="26808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6599515" y="0"/>
            <a:ext cx="1322794" cy="12935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7102435" y="6908800"/>
            <a:ext cx="819831" cy="863600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729F66A-9B2C-C1E9-83E5-93E42411F632}"/>
              </a:ext>
            </a:extLst>
          </p:cNvPr>
          <p:cNvSpPr txBox="1">
            <a:spLocks/>
          </p:cNvSpPr>
          <p:nvPr userDrawn="1"/>
        </p:nvSpPr>
        <p:spPr>
          <a:xfrm>
            <a:off x="9109275" y="7153485"/>
            <a:ext cx="455087" cy="5291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21477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altLang="en-US" sz="1000" b="0" i="0" dirty="0">
              <a:solidFill>
                <a:srgbClr val="14566A"/>
              </a:solidFill>
              <a:latin typeface="Times New Roman" panose="02020603050405020304" pitchFamily="18" charset="0"/>
            </a:endParaRPr>
          </a:p>
          <a:p>
            <a:pPr algn="r"/>
            <a:fld id="{AEA63662-5036-453B-BBB9-847621259D03}" type="slidenum">
              <a:rPr lang="en-US" altLang="en-US" sz="1200" b="0" i="0" smtClean="0">
                <a:solidFill>
                  <a:srgbClr val="8DC63F"/>
                </a:solidFill>
                <a:latin typeface="Times New Roman" panose="02020603050405020304" pitchFamily="18" charset="0"/>
              </a:rPr>
              <a:t>‹#›</a:t>
            </a:fld>
            <a:endParaRPr lang="en-US" altLang="en-US" sz="1200" b="0" i="0" dirty="0">
              <a:solidFill>
                <a:srgbClr val="8DC63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BACE797-140A-018C-7433-A50D6FB39DFA}"/>
              </a:ext>
            </a:extLst>
          </p:cNvPr>
          <p:cNvSpPr txBox="1">
            <a:spLocks/>
          </p:cNvSpPr>
          <p:nvPr userDrawn="1"/>
        </p:nvSpPr>
        <p:spPr>
          <a:xfrm>
            <a:off x="890607" y="7220938"/>
            <a:ext cx="2754260" cy="461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21477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900" dirty="0">
                <a:solidFill>
                  <a:srgbClr val="8DC63F"/>
                </a:solidFill>
                <a:latin typeface="Times New Roman" panose="02020603050405020304" pitchFamily="18" charset="0"/>
              </a:rPr>
              <a:t>FINAL Read 9/29/25</a:t>
            </a:r>
          </a:p>
          <a:p>
            <a:r>
              <a:rPr lang="en-US" altLang="en-US" sz="900" dirty="0">
                <a:solidFill>
                  <a:srgbClr val="8DC63F"/>
                </a:solidFill>
                <a:latin typeface="Times New Roman" panose="02020603050405020304" pitchFamily="18" charset="0"/>
              </a:rPr>
              <a:t>FY 2026 Annual Operating and Capital Budgets</a:t>
            </a:r>
          </a:p>
          <a:p>
            <a:r>
              <a:rPr lang="en-US" altLang="en-US" sz="1000" dirty="0">
                <a:solidFill>
                  <a:srgbClr val="8DC63F"/>
                </a:solidFill>
                <a:latin typeface="Times New Roman" panose="02020603050405020304" pitchFamily="18" charset="0"/>
              </a:rPr>
              <a:t>					</a:t>
            </a:r>
            <a:r>
              <a:rPr lang="en-US" altLang="en-US" sz="1000" dirty="0">
                <a:solidFill>
                  <a:prstClr val="black"/>
                </a:solidFill>
                <a:latin typeface="Times New Roman" panose="02020603050405020304" pitchFamily="18" charset="0"/>
              </a:rPr>
              <a:t>									                              </a:t>
            </a: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</a:t>
            </a: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582761-CCC5-5EE1-66C8-60452CD8875B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656" y="6992488"/>
            <a:ext cx="667064" cy="77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48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  <p:sldLayoutId id="2147483854" r:id="rId17"/>
    <p:sldLayoutId id="2147483855" r:id="rId18"/>
    <p:sldLayoutId id="2147483856" r:id="rId19"/>
    <p:sldLayoutId id="2147483857" r:id="rId20"/>
    <p:sldLayoutId id="2147483858" r:id="rId21"/>
    <p:sldLayoutId id="2147483859" r:id="rId22"/>
    <p:sldLayoutId id="2147483860" r:id="rId23"/>
    <p:sldLayoutId id="2147483861" r:id="rId24"/>
  </p:sldLayoutIdLst>
  <p:txStyles>
    <p:titleStyle>
      <a:lvl1pPr algn="l" defTabSz="377190" rtl="0" eaLnBrk="1" latinLnBrk="0" hangingPunct="1">
        <a:spcBef>
          <a:spcPct val="0"/>
        </a:spcBef>
        <a:buNone/>
        <a:defRPr sz="3465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2893" indent="-282893" algn="l" defTabSz="377190" rtl="0" eaLnBrk="1" latinLnBrk="0" hangingPunct="1">
        <a:spcBef>
          <a:spcPts val="82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5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612934" indent="-235744" algn="l" defTabSz="377190" rtl="0" eaLnBrk="1" latinLnBrk="0" hangingPunct="1">
        <a:spcBef>
          <a:spcPts val="82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85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942975" indent="-188595" algn="l" defTabSz="377190" rtl="0" eaLnBrk="1" latinLnBrk="0" hangingPunct="1">
        <a:spcBef>
          <a:spcPts val="82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320165" indent="-188595" algn="l" defTabSz="377190" rtl="0" eaLnBrk="1" latinLnBrk="0" hangingPunct="1">
        <a:spcBef>
          <a:spcPts val="82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55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697355" indent="-188595" algn="l" defTabSz="377190" rtl="0" eaLnBrk="1" latinLnBrk="0" hangingPunct="1">
        <a:spcBef>
          <a:spcPts val="82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55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074545" indent="-188595" algn="l" defTabSz="377190" rtl="0" eaLnBrk="1" latinLnBrk="0" hangingPunct="1">
        <a:spcBef>
          <a:spcPts val="82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55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451735" indent="-188595" algn="l" defTabSz="377190" rtl="0" eaLnBrk="1" latinLnBrk="0" hangingPunct="1">
        <a:spcBef>
          <a:spcPts val="82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55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828925" indent="-188595" algn="l" defTabSz="377190" rtl="0" eaLnBrk="1" latinLnBrk="0" hangingPunct="1">
        <a:spcBef>
          <a:spcPts val="82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55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206115" indent="-188595" algn="l" defTabSz="377190" rtl="0" eaLnBrk="1" latinLnBrk="0" hangingPunct="1">
        <a:spcBef>
          <a:spcPts val="82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55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7719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37719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37719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37719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37719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37719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37719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37719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37719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E670FB0-64CC-49DD-A876-2DA0482B9EA9}"/>
              </a:ext>
            </a:extLst>
          </p:cNvPr>
          <p:cNvSpPr txBox="1">
            <a:spLocks/>
          </p:cNvSpPr>
          <p:nvPr userDrawn="1"/>
        </p:nvSpPr>
        <p:spPr>
          <a:xfrm>
            <a:off x="9109275" y="7153485"/>
            <a:ext cx="455087" cy="5291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21477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altLang="en-US" sz="1000" b="0" i="0" dirty="0">
              <a:solidFill>
                <a:srgbClr val="14566A"/>
              </a:solidFill>
              <a:latin typeface="Times New Roman" panose="02020603050405020304" pitchFamily="18" charset="0"/>
            </a:endParaRPr>
          </a:p>
          <a:p>
            <a:pPr algn="r"/>
            <a:fld id="{AEA63662-5036-453B-BBB9-847621259D03}" type="slidenum">
              <a:rPr lang="en-US" altLang="en-US" sz="1200" b="0" i="0" smtClean="0">
                <a:solidFill>
                  <a:srgbClr val="8DC63F"/>
                </a:solidFill>
                <a:latin typeface="Times New Roman" panose="02020603050405020304" pitchFamily="18" charset="0"/>
              </a:rPr>
              <a:t>‹#›</a:t>
            </a:fld>
            <a:endParaRPr lang="en-US" altLang="en-US" sz="1200" b="0" i="0" dirty="0">
              <a:solidFill>
                <a:srgbClr val="8DC63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43A2306-E4FC-EF42-1594-C7147D2E3A09}"/>
              </a:ext>
            </a:extLst>
          </p:cNvPr>
          <p:cNvSpPr txBox="1">
            <a:spLocks/>
          </p:cNvSpPr>
          <p:nvPr userDrawn="1"/>
        </p:nvSpPr>
        <p:spPr>
          <a:xfrm>
            <a:off x="890607" y="7310734"/>
            <a:ext cx="2754260" cy="461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21477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900" dirty="0">
                <a:solidFill>
                  <a:srgbClr val="8DC63F"/>
                </a:solidFill>
                <a:latin typeface="Times New Roman" panose="02020603050405020304" pitchFamily="18" charset="0"/>
              </a:rPr>
              <a:t>FINAL Read 9/29/25</a:t>
            </a:r>
          </a:p>
          <a:p>
            <a:r>
              <a:rPr lang="en-US" altLang="en-US" sz="900" dirty="0">
                <a:solidFill>
                  <a:srgbClr val="8DC63F"/>
                </a:solidFill>
                <a:latin typeface="Times New Roman" panose="02020603050405020304" pitchFamily="18" charset="0"/>
              </a:rPr>
              <a:t>FY 2026 Annual Operating and Capital Budgets</a:t>
            </a:r>
          </a:p>
          <a:p>
            <a:r>
              <a:rPr lang="en-US" altLang="en-US" sz="1000" dirty="0">
                <a:solidFill>
                  <a:srgbClr val="8DC63F"/>
                </a:solidFill>
                <a:latin typeface="Times New Roman" panose="02020603050405020304" pitchFamily="18" charset="0"/>
              </a:rPr>
              <a:t>					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</a:rPr>
              <a:t>									                             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3E279D-4F07-0465-A3AE-C2BD9D12470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656" y="6992488"/>
            <a:ext cx="667064" cy="77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1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hf hdr="0" ftr="0" dt="0"/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E670FB0-64CC-49DD-A876-2DA0482B9EA9}"/>
              </a:ext>
            </a:extLst>
          </p:cNvPr>
          <p:cNvSpPr txBox="1">
            <a:spLocks/>
          </p:cNvSpPr>
          <p:nvPr userDrawn="1"/>
        </p:nvSpPr>
        <p:spPr>
          <a:xfrm>
            <a:off x="9109275" y="7153485"/>
            <a:ext cx="455087" cy="5291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21477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altLang="en-US" sz="1000" b="0" i="0" dirty="0">
              <a:solidFill>
                <a:srgbClr val="14566A"/>
              </a:solidFill>
              <a:latin typeface="Times New Roman" panose="02020603050405020304" pitchFamily="18" charset="0"/>
            </a:endParaRPr>
          </a:p>
          <a:p>
            <a:pPr algn="r"/>
            <a:fld id="{AEA63662-5036-453B-BBB9-847621259D03}" type="slidenum">
              <a:rPr lang="en-US" altLang="en-US" sz="1200" b="0" i="0" smtClean="0">
                <a:solidFill>
                  <a:srgbClr val="8DC63F"/>
                </a:solidFill>
                <a:latin typeface="Times New Roman" panose="02020603050405020304" pitchFamily="18" charset="0"/>
              </a:rPr>
              <a:t>‹#›</a:t>
            </a:fld>
            <a:endParaRPr lang="en-US" altLang="en-US" sz="1200" b="0" i="0" dirty="0">
              <a:solidFill>
                <a:srgbClr val="8DC63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72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</p:sldLayoutIdLst>
  <p:hf hdr="0" ftr="0" dt="0"/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E1DB6FB-5DA8-783F-5803-D5C73EA2F08E}"/>
              </a:ext>
            </a:extLst>
          </p:cNvPr>
          <p:cNvSpPr/>
          <p:nvPr userDrawn="1"/>
        </p:nvSpPr>
        <p:spPr>
          <a:xfrm>
            <a:off x="0" y="0"/>
            <a:ext cx="10058400" cy="6992488"/>
          </a:xfrm>
          <a:prstGeom prst="rect">
            <a:avLst/>
          </a:prstGeom>
          <a:solidFill>
            <a:srgbClr val="E59B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20D735-08CB-1C04-76FA-DB660C784BC6}"/>
              </a:ext>
            </a:extLst>
          </p:cNvPr>
          <p:cNvSpPr/>
          <p:nvPr userDrawn="1"/>
        </p:nvSpPr>
        <p:spPr>
          <a:xfrm>
            <a:off x="8431619" y="0"/>
            <a:ext cx="595423" cy="956930"/>
          </a:xfrm>
          <a:prstGeom prst="rect">
            <a:avLst/>
          </a:prstGeom>
          <a:solidFill>
            <a:srgbClr val="D91B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6F33D24-6039-3E12-0588-19BA22C161CF}"/>
              </a:ext>
            </a:extLst>
          </p:cNvPr>
          <p:cNvSpPr txBox="1">
            <a:spLocks/>
          </p:cNvSpPr>
          <p:nvPr userDrawn="1"/>
        </p:nvSpPr>
        <p:spPr>
          <a:xfrm>
            <a:off x="9109275" y="7153485"/>
            <a:ext cx="455087" cy="5291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21477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altLang="en-US" sz="1000" b="0" i="0" dirty="0">
              <a:solidFill>
                <a:srgbClr val="14566A"/>
              </a:solidFill>
              <a:latin typeface="Times New Roman" panose="02020603050405020304" pitchFamily="18" charset="0"/>
            </a:endParaRPr>
          </a:p>
          <a:p>
            <a:pPr algn="r"/>
            <a:fld id="{AEA63662-5036-453B-BBB9-847621259D03}" type="slidenum">
              <a:rPr lang="en-US" altLang="en-US" sz="1200" b="0" i="0" smtClean="0">
                <a:solidFill>
                  <a:srgbClr val="8DC63F"/>
                </a:solidFill>
                <a:latin typeface="Times New Roman" panose="02020603050405020304" pitchFamily="18" charset="0"/>
              </a:rPr>
              <a:t>‹#›</a:t>
            </a:fld>
            <a:endParaRPr lang="en-US" altLang="en-US" sz="1200" b="0" i="0" dirty="0">
              <a:solidFill>
                <a:srgbClr val="8DC63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C7C29-1A75-613B-93CE-2FFE3C02C435}"/>
              </a:ext>
            </a:extLst>
          </p:cNvPr>
          <p:cNvSpPr txBox="1">
            <a:spLocks/>
          </p:cNvSpPr>
          <p:nvPr userDrawn="1"/>
        </p:nvSpPr>
        <p:spPr>
          <a:xfrm>
            <a:off x="890607" y="7220938"/>
            <a:ext cx="2754260" cy="461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21477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900" dirty="0">
                <a:solidFill>
                  <a:srgbClr val="8DC63F"/>
                </a:solidFill>
                <a:latin typeface="Times New Roman" panose="02020603050405020304" pitchFamily="18" charset="0"/>
              </a:rPr>
              <a:t>FINAL Read 9/29/25</a:t>
            </a:r>
          </a:p>
          <a:p>
            <a:r>
              <a:rPr lang="en-US" altLang="en-US" sz="900" dirty="0">
                <a:solidFill>
                  <a:srgbClr val="8DC63F"/>
                </a:solidFill>
                <a:latin typeface="Times New Roman" panose="02020603050405020304" pitchFamily="18" charset="0"/>
              </a:rPr>
              <a:t>FY 2026 Annual Operating and Capital Budgets</a:t>
            </a:r>
          </a:p>
          <a:p>
            <a:r>
              <a:rPr lang="en-US" altLang="en-US" sz="1000" dirty="0">
                <a:solidFill>
                  <a:srgbClr val="8DC63F"/>
                </a:solidFill>
                <a:latin typeface="Times New Roman" panose="02020603050405020304" pitchFamily="18" charset="0"/>
              </a:rPr>
              <a:t>					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</a:rPr>
              <a:t>									                             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CFB77A-9F07-A61E-F417-2F946ABCFCD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656" y="6992488"/>
            <a:ext cx="667064" cy="77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hf hdr="0" ftr="0" dt="0"/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89000">
              <a:srgbClr val="D91B5D"/>
            </a:gs>
            <a:gs pos="0">
              <a:srgbClr val="D91B5D"/>
            </a:gs>
            <a:gs pos="100000">
              <a:srgbClr val="D91B5D"/>
            </a:gs>
            <a:gs pos="0">
              <a:schemeClr val="bg1"/>
            </a:gs>
            <a:gs pos="0">
              <a:srgbClr val="E59B2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0B33CE-9E4E-5DF3-ADD6-6AEDC54A6C9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656" y="6992488"/>
            <a:ext cx="667064" cy="77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433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</p:sldLayoutIdLst>
  <p:hf hdr="0" ftr="0" dt="0"/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4BACA-080B-036C-CC3D-C34CFD9093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4063" y="7204075"/>
            <a:ext cx="2262187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85723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Page </a:t>
            </a:r>
            <a:fld id="{9898A06D-0D1C-423D-B256-9DD0D3DBC7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45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823" r:id="rId12"/>
  </p:sldLayoutIdLst>
  <p:hf hdr="0" ftr="0" dt="0"/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E670FB0-64CC-49DD-A876-2DA0482B9EA9}"/>
              </a:ext>
            </a:extLst>
          </p:cNvPr>
          <p:cNvSpPr txBox="1">
            <a:spLocks/>
          </p:cNvSpPr>
          <p:nvPr userDrawn="1"/>
        </p:nvSpPr>
        <p:spPr>
          <a:xfrm>
            <a:off x="1517515" y="6538027"/>
            <a:ext cx="7101191" cy="53884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21477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sz="1000" b="1" dirty="0">
                <a:solidFill>
                  <a:srgbClr val="5E2412"/>
                </a:solidFill>
                <a:latin typeface="Times New Roman" panose="02020603050405020304" pitchFamily="18" charset="0"/>
              </a:rPr>
              <a:t>FY 2023 ADOPTED -</a:t>
            </a:r>
            <a:r>
              <a:rPr lang="en-US" altLang="en-US" sz="1000" b="0" dirty="0">
                <a:solidFill>
                  <a:srgbClr val="5E241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000" b="1" dirty="0">
                <a:solidFill>
                  <a:srgbClr val="5E2412"/>
                </a:solidFill>
                <a:latin typeface="Times New Roman" panose="02020603050405020304" pitchFamily="18" charset="0"/>
              </a:rPr>
              <a:t>Annual Operating and Capital Budget</a:t>
            </a:r>
          </a:p>
          <a:p>
            <a:pPr algn="l"/>
            <a:endParaRPr lang="en-US" altLang="en-US" sz="400" b="1" dirty="0">
              <a:solidFill>
                <a:srgbClr val="5E2412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en-US" sz="1000" b="1" dirty="0">
                <a:solidFill>
                  <a:srgbClr val="5E24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October 1, 2022</a:t>
            </a:r>
            <a:endParaRPr lang="en-US" sz="1200" b="1" dirty="0">
              <a:solidFill>
                <a:srgbClr val="5E24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AC31A0-3292-677A-3E91-1215FB610A25}"/>
              </a:ext>
            </a:extLst>
          </p:cNvPr>
          <p:cNvSpPr txBox="1"/>
          <p:nvPr userDrawn="1"/>
        </p:nvSpPr>
        <p:spPr>
          <a:xfrm>
            <a:off x="6611324" y="7104781"/>
            <a:ext cx="2995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5E2412"/>
                </a:solidFill>
              </a:rPr>
              <a:t>DRAFT / Review Only</a:t>
            </a:r>
          </a:p>
        </p:txBody>
      </p:sp>
    </p:spTree>
    <p:extLst>
      <p:ext uri="{BB962C8B-B14F-4D97-AF65-F5344CB8AC3E}">
        <p14:creationId xmlns:p14="http://schemas.microsoft.com/office/powerpoint/2010/main" val="196526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hdr="0" ftr="0" dt="0"/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BD5F02-0282-41CC-B0D5-59E437773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414338"/>
            <a:ext cx="8674100" cy="1501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6433E7-1ABF-4132-8077-99F728AE0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150" y="2068513"/>
            <a:ext cx="8674100" cy="493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4BDFD-B501-486D-8615-8A8CBD2BC7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2150" y="7204075"/>
            <a:ext cx="2262188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77C2B-08FE-4BFA-A9AE-697B5974C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2163" y="7204075"/>
            <a:ext cx="339407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5EB11-0713-4B7F-9E81-950AA796FD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4063" y="7204075"/>
            <a:ext cx="2262187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AF05B-30AD-448C-BB1B-B6AD37870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9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0820">
              <a:srgbClr val="E59B24">
                <a:alpha val="49000"/>
              </a:srgbClr>
            </a:gs>
            <a:gs pos="0">
              <a:schemeClr val="tx1">
                <a:lumMod val="75000"/>
                <a:lumOff val="25000"/>
              </a:schemeClr>
            </a:gs>
            <a:gs pos="100000">
              <a:srgbClr val="8DC63F">
                <a:alpha val="53000"/>
              </a:srgbClr>
            </a:gs>
            <a:gs pos="66000">
              <a:srgbClr val="E59B24">
                <a:alpha val="76000"/>
              </a:srgbClr>
            </a:gs>
            <a:gs pos="0">
              <a:srgbClr val="4D5740"/>
            </a:gs>
            <a:gs pos="23000">
              <a:srgbClr val="6B8B3F"/>
            </a:gs>
            <a:gs pos="100000">
              <a:srgbClr val="E59B24">
                <a:alpha val="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7DB348-C07D-3384-B23A-41B2286FE13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057275"/>
            <a:ext cx="10058400" cy="5657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5179DE-ACD7-70E0-95AA-DE9F5A876BE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2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65464" y="1880820"/>
            <a:ext cx="3727472" cy="435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9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810" r:id="rId8"/>
    <p:sldLayoutId id="2147483692" r:id="rId9"/>
    <p:sldLayoutId id="2147483693" r:id="rId10"/>
    <p:sldLayoutId id="2147483694" r:id="rId11"/>
    <p:sldLayoutId id="2147483695" r:id="rId12"/>
  </p:sldLayoutIdLst>
  <p:hf hdr="0" ftr="0" dt="0"/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package" Target="../embeddings/Microsoft_Excel_Worksheet2.xlsx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4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package" Target="../embeddings/Microsoft_Excel_Worksheet4.xlsx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B8B6D69-CCBD-5AEE-D24A-8D8F7544001C}"/>
              </a:ext>
            </a:extLst>
          </p:cNvPr>
          <p:cNvSpPr txBox="1"/>
          <p:nvPr/>
        </p:nvSpPr>
        <p:spPr>
          <a:xfrm>
            <a:off x="4292794" y="4907205"/>
            <a:ext cx="538296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FY26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ADOPTED </a:t>
            </a:r>
            <a:r>
              <a:rPr lang="en-US" altLang="en-US" sz="2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BU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DGETS</a:t>
            </a:r>
            <a:r>
              <a:rPr lang="en-US" altLang="en-US" sz="2800" b="1" noProof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EPTEMBER 29th, 2025</a:t>
            </a:r>
            <a:endParaRPr kumimoji="0" lang="en-US" altLang="en-US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117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5FA33-6C02-1188-B197-2237BEF8C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>
            <a:extLst>
              <a:ext uri="{FF2B5EF4-FFF2-40B4-BE49-F238E27FC236}">
                <a16:creationId xmlns:a16="http://schemas.microsoft.com/office/drawing/2014/main" id="{11D7662E-92C7-301F-4E0C-1DBA54B8A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0421368" cy="624772"/>
          </a:xfrm>
          <a:prstGeom prst="rect">
            <a:avLst/>
          </a:prstGeom>
          <a:solidFill>
            <a:srgbClr val="E59B24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GENERAL FUND EXPENDITURES /FY2026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XPENDITURES</a:t>
            </a:r>
            <a:endParaRPr kumimoji="0" lang="en-US" altLang="en-US" sz="26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B5F6F2-F202-A377-F9B4-8AB49B4DB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16" y="970241"/>
            <a:ext cx="8520366" cy="599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38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5C74F-D318-9FDB-BDEB-807D75754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>
            <a:extLst>
              <a:ext uri="{FF2B5EF4-FFF2-40B4-BE49-F238E27FC236}">
                <a16:creationId xmlns:a16="http://schemas.microsoft.com/office/drawing/2014/main" id="{E93EC93E-0CE8-8F70-1A39-745F884E0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0058400" cy="624772"/>
          </a:xfrm>
          <a:prstGeom prst="rect">
            <a:avLst/>
          </a:prstGeom>
          <a:solidFill>
            <a:srgbClr val="E59B24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GENERAL FUND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XPENDITURES (CON’T)</a:t>
            </a:r>
            <a:endParaRPr kumimoji="0" lang="en-US" altLang="en-US" sz="26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9CA270-13B7-C291-3CBE-5591430BB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56" y="947586"/>
            <a:ext cx="8487866" cy="592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7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52BDA-5220-CF2C-5CF1-A32D714D7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>
            <a:extLst>
              <a:ext uri="{FF2B5EF4-FFF2-40B4-BE49-F238E27FC236}">
                <a16:creationId xmlns:a16="http://schemas.microsoft.com/office/drawing/2014/main" id="{F5379AB8-70AF-0736-2667-F81AA9C6F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0058400" cy="624772"/>
          </a:xfrm>
          <a:prstGeom prst="rect">
            <a:avLst/>
          </a:prstGeom>
          <a:solidFill>
            <a:srgbClr val="E59B24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GENERAL FUND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XPENDITURES (CON’T)</a:t>
            </a:r>
            <a:endParaRPr kumimoji="0" lang="en-US" altLang="en-US" sz="26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7D1DFA-7456-62D1-EBDC-8CC6F51EE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54" y="963261"/>
            <a:ext cx="8620489" cy="602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03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F7E40-93E2-041E-E52B-AF22BC842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>
            <a:extLst>
              <a:ext uri="{FF2B5EF4-FFF2-40B4-BE49-F238E27FC236}">
                <a16:creationId xmlns:a16="http://schemas.microsoft.com/office/drawing/2014/main" id="{134816BE-FCC2-ACAD-7AAD-69CAEAC32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0058400" cy="624772"/>
          </a:xfrm>
          <a:prstGeom prst="rect">
            <a:avLst/>
          </a:prstGeom>
          <a:solidFill>
            <a:srgbClr val="E59B24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GENERAL FUND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XPENDITURES (CON’T)</a:t>
            </a:r>
            <a:endParaRPr kumimoji="0" lang="en-US" altLang="en-US" sz="26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9657A8-04BC-7751-6DE9-C540E60EC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389" y="1054003"/>
            <a:ext cx="8589432" cy="592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39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6CC92-C295-C131-3FB6-159D229EA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>
            <a:extLst>
              <a:ext uri="{FF2B5EF4-FFF2-40B4-BE49-F238E27FC236}">
                <a16:creationId xmlns:a16="http://schemas.microsoft.com/office/drawing/2014/main" id="{FA53AA4C-3C5B-C640-CF98-8FB9F7767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0058400" cy="624772"/>
          </a:xfrm>
          <a:prstGeom prst="rect">
            <a:avLst/>
          </a:prstGeom>
          <a:solidFill>
            <a:srgbClr val="E59B24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GENERAL FUND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XPENDITURES (CON’T)</a:t>
            </a:r>
            <a:endParaRPr kumimoji="0" lang="en-US" altLang="en-US" sz="26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59B595-BD45-CC74-2268-27974A768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35" y="1095885"/>
            <a:ext cx="8620490" cy="316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17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6C8DF-4B40-4091-B721-329085BAF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>
            <a:extLst>
              <a:ext uri="{FF2B5EF4-FFF2-40B4-BE49-F238E27FC236}">
                <a16:creationId xmlns:a16="http://schemas.microsoft.com/office/drawing/2014/main" id="{C53BB0C3-FD88-C758-55F2-74A0FC11F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0058400" cy="624772"/>
          </a:xfrm>
          <a:prstGeom prst="rect">
            <a:avLst/>
          </a:prstGeom>
          <a:solidFill>
            <a:srgbClr val="E59B24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GENERAL FUND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XPENDITURES (CON’T)</a:t>
            </a:r>
            <a:endParaRPr kumimoji="0" lang="en-US" altLang="en-US" sz="26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1D13EC-9B1C-ED6B-0DBB-E40DB0404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090" y="956281"/>
            <a:ext cx="7643267" cy="596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259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17896-B770-0ECB-13FB-98EC57D2C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>
            <a:extLst>
              <a:ext uri="{FF2B5EF4-FFF2-40B4-BE49-F238E27FC236}">
                <a16:creationId xmlns:a16="http://schemas.microsoft.com/office/drawing/2014/main" id="{E17DF236-BE78-CF04-A89A-69E27685F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0058400" cy="624772"/>
          </a:xfrm>
          <a:prstGeom prst="rect">
            <a:avLst/>
          </a:prstGeom>
          <a:solidFill>
            <a:srgbClr val="E59B24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GENERAL FUND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XPENDITURES (CON’T)</a:t>
            </a:r>
            <a:endParaRPr kumimoji="0" lang="en-US" altLang="en-US" sz="26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FFB69C-6732-B539-7F80-78E111967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55" y="998162"/>
            <a:ext cx="8550686" cy="594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962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F1256-CC90-F15E-DB9E-76E101D9C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>
            <a:extLst>
              <a:ext uri="{FF2B5EF4-FFF2-40B4-BE49-F238E27FC236}">
                <a16:creationId xmlns:a16="http://schemas.microsoft.com/office/drawing/2014/main" id="{F6066942-526D-BF35-2CA6-86F9B28C8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0058400" cy="624772"/>
          </a:xfrm>
          <a:prstGeom prst="rect">
            <a:avLst/>
          </a:prstGeom>
          <a:solidFill>
            <a:srgbClr val="E59B24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GENERAL FUND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XPENDITURES (CON’T)</a:t>
            </a:r>
            <a:endParaRPr kumimoji="0" lang="en-US" altLang="en-US" sz="26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D14DF0-C852-B40C-EDED-9E91E2BAA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94" y="1012122"/>
            <a:ext cx="8515787" cy="596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94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FBBC2-F414-58B0-278F-340DDE678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>
            <a:extLst>
              <a:ext uri="{FF2B5EF4-FFF2-40B4-BE49-F238E27FC236}">
                <a16:creationId xmlns:a16="http://schemas.microsoft.com/office/drawing/2014/main" id="{96E68B0C-3FEC-1B2A-8360-50723CD1D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0058400" cy="624772"/>
          </a:xfrm>
          <a:prstGeom prst="rect">
            <a:avLst/>
          </a:prstGeom>
          <a:solidFill>
            <a:srgbClr val="E59B24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                                  GF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XPENDITURES (CON’T)</a:t>
            </a:r>
            <a:endParaRPr kumimoji="0" lang="en-US" altLang="en-US" sz="26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DF7D4B-84A0-9C24-8FB8-4934217FD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75" y="928360"/>
            <a:ext cx="8606528" cy="600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07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E5C84-3AC0-B25B-A74E-E70A96B32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>
            <a:extLst>
              <a:ext uri="{FF2B5EF4-FFF2-40B4-BE49-F238E27FC236}">
                <a16:creationId xmlns:a16="http://schemas.microsoft.com/office/drawing/2014/main" id="{00031D79-9F95-957D-13CA-FC56B1163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0058400" cy="624772"/>
          </a:xfrm>
          <a:prstGeom prst="rect">
            <a:avLst/>
          </a:prstGeom>
          <a:solidFill>
            <a:srgbClr val="E59B24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                                  GF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XPENDITURES (CON’T)</a:t>
            </a:r>
            <a:endParaRPr kumimoji="0" lang="en-US" altLang="en-US" sz="26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236FCF-EA91-F2C7-3186-6EDCF5F42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94" y="963261"/>
            <a:ext cx="8522767" cy="598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97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2FE4A-A488-7C4C-D81B-8B74FCEED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5F67787-E949-82FA-F120-E4384EEA7B3D}"/>
              </a:ext>
            </a:extLst>
          </p:cNvPr>
          <p:cNvSpPr txBox="1"/>
          <p:nvPr/>
        </p:nvSpPr>
        <p:spPr>
          <a:xfrm>
            <a:off x="2514599" y="1907401"/>
            <a:ext cx="57638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FY26 GENERAL  FUND REVENUES</a:t>
            </a:r>
            <a:endParaRPr kumimoji="0" lang="en-US" altLang="en-US" sz="4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864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7EDE8-E33B-7A8B-733E-15EB3F9CD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>
            <a:extLst>
              <a:ext uri="{FF2B5EF4-FFF2-40B4-BE49-F238E27FC236}">
                <a16:creationId xmlns:a16="http://schemas.microsoft.com/office/drawing/2014/main" id="{1A4231A7-2F8C-129B-C8F0-47C5BA5EA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0058400" cy="624772"/>
          </a:xfrm>
          <a:prstGeom prst="rect">
            <a:avLst/>
          </a:prstGeom>
          <a:solidFill>
            <a:srgbClr val="E59B24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                                  GF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XPENDITURES (CON’T)</a:t>
            </a:r>
            <a:endParaRPr kumimoji="0" lang="en-US" altLang="en-US" sz="26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40DCFE-391B-9F96-395A-B2318C442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74" y="942322"/>
            <a:ext cx="8543708" cy="603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65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DB07C-BE03-E83C-9EBB-69AF927AA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>
            <a:extLst>
              <a:ext uri="{FF2B5EF4-FFF2-40B4-BE49-F238E27FC236}">
                <a16:creationId xmlns:a16="http://schemas.microsoft.com/office/drawing/2014/main" id="{50207DCB-18AB-635D-34FF-AAD3A0066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0058400" cy="624772"/>
          </a:xfrm>
          <a:prstGeom prst="rect">
            <a:avLst/>
          </a:prstGeom>
          <a:solidFill>
            <a:srgbClr val="E59B24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                                  GF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XPENDITURES (CON’T)</a:t>
            </a:r>
            <a:endParaRPr kumimoji="0" lang="en-US" altLang="en-US" sz="26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0AE1B6-8289-152C-09D2-6FEA4C25D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55" y="935340"/>
            <a:ext cx="8320341" cy="602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41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2639E-8753-C547-C809-39F98DDEC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>
            <a:extLst>
              <a:ext uri="{FF2B5EF4-FFF2-40B4-BE49-F238E27FC236}">
                <a16:creationId xmlns:a16="http://schemas.microsoft.com/office/drawing/2014/main" id="{87286937-C182-FBCD-0A8F-5D21C5C8B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0058400" cy="624772"/>
          </a:xfrm>
          <a:prstGeom prst="rect">
            <a:avLst/>
          </a:prstGeom>
          <a:solidFill>
            <a:srgbClr val="E59B24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                                  GF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XPENDITURES (CON’T)</a:t>
            </a:r>
            <a:endParaRPr kumimoji="0" lang="en-US" altLang="en-US" sz="26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8D90A7-EC5C-F686-D50D-6794833C3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55" y="977221"/>
            <a:ext cx="8480886" cy="600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32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0A8CE-008C-1197-DBE7-255E6F9CF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>
            <a:extLst>
              <a:ext uri="{FF2B5EF4-FFF2-40B4-BE49-F238E27FC236}">
                <a16:creationId xmlns:a16="http://schemas.microsoft.com/office/drawing/2014/main" id="{B2A79BDC-ECE7-58E0-C0C7-F338CB11D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0058400" cy="624772"/>
          </a:xfrm>
          <a:prstGeom prst="rect">
            <a:avLst/>
          </a:prstGeom>
          <a:solidFill>
            <a:srgbClr val="E59B24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                                  GF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XPENDITURES (CON’T)</a:t>
            </a:r>
            <a:endParaRPr kumimoji="0" lang="en-US" altLang="en-US" sz="26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9898CA-0494-320D-39FC-A15FD4927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95" y="970241"/>
            <a:ext cx="8250540" cy="601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91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B7E86-0C60-3FF6-6443-4AA2A199A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>
            <a:extLst>
              <a:ext uri="{FF2B5EF4-FFF2-40B4-BE49-F238E27FC236}">
                <a16:creationId xmlns:a16="http://schemas.microsoft.com/office/drawing/2014/main" id="{DC9BD8D5-9D2D-6AEC-5E74-6A781C836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0058400" cy="624772"/>
          </a:xfrm>
          <a:prstGeom prst="rect">
            <a:avLst/>
          </a:prstGeom>
          <a:solidFill>
            <a:srgbClr val="E59B24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                                  GF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XPENDITURES (CON’T)</a:t>
            </a:r>
            <a:endParaRPr kumimoji="0" lang="en-US" altLang="en-US" sz="26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3094CC-DE61-A60B-C5A7-E861500F3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12" y="991182"/>
            <a:ext cx="8504589" cy="598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3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DD89F-3C1A-40E2-DF44-073C7AB5B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>
            <a:extLst>
              <a:ext uri="{FF2B5EF4-FFF2-40B4-BE49-F238E27FC236}">
                <a16:creationId xmlns:a16="http://schemas.microsoft.com/office/drawing/2014/main" id="{162B8C21-F08E-F2F5-57F7-95910948D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0058400" cy="624772"/>
          </a:xfrm>
          <a:prstGeom prst="rect">
            <a:avLst/>
          </a:prstGeom>
          <a:solidFill>
            <a:srgbClr val="E59B24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                                  GF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XPENDITURES (CON’T)</a:t>
            </a:r>
            <a:endParaRPr kumimoji="0" lang="en-US" altLang="en-US" sz="26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DB1707-3C0B-E099-4E46-DFEFFE57C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34" y="1005142"/>
            <a:ext cx="8411084" cy="594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57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7BA38-63D1-0A7D-E623-2AEB085D9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>
            <a:extLst>
              <a:ext uri="{FF2B5EF4-FFF2-40B4-BE49-F238E27FC236}">
                <a16:creationId xmlns:a16="http://schemas.microsoft.com/office/drawing/2014/main" id="{B5FC12EB-79F6-08CD-FA9D-B5CFF2030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0058400" cy="624772"/>
          </a:xfrm>
          <a:prstGeom prst="rect">
            <a:avLst/>
          </a:prstGeom>
          <a:solidFill>
            <a:srgbClr val="E59B24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                                  GF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XPENDITURES (CON’T)</a:t>
            </a:r>
            <a:endParaRPr kumimoji="0" lang="en-US" altLang="en-US" sz="26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04BE6-126C-1B69-AFEE-BAEF330A8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538" y="914400"/>
            <a:ext cx="8285441" cy="606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694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8EECE-45DD-79FF-1858-266096C35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>
            <a:extLst>
              <a:ext uri="{FF2B5EF4-FFF2-40B4-BE49-F238E27FC236}">
                <a16:creationId xmlns:a16="http://schemas.microsoft.com/office/drawing/2014/main" id="{4BD285E0-B663-9B9E-F84E-93F79F849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0058400" cy="624772"/>
          </a:xfrm>
          <a:prstGeom prst="rect">
            <a:avLst/>
          </a:prstGeom>
          <a:solidFill>
            <a:srgbClr val="E59B24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                                  GF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XPENDITURES (CON’T)</a:t>
            </a:r>
            <a:endParaRPr kumimoji="0" lang="en-US" altLang="en-US" sz="26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00EF07-6CE9-7DC5-0F24-24121BE4D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53" y="1144745"/>
            <a:ext cx="8355244" cy="399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13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34B67-749D-30A1-8520-70BB80C7D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5755C7A-72A0-47D0-166A-2B430FE9B1C5}"/>
              </a:ext>
            </a:extLst>
          </p:cNvPr>
          <p:cNvSpPr txBox="1"/>
          <p:nvPr/>
        </p:nvSpPr>
        <p:spPr>
          <a:xfrm>
            <a:off x="2514600" y="1907401"/>
            <a:ext cx="67131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FY26 ENTERPRISE FUND REVENUES</a:t>
            </a:r>
            <a:endParaRPr kumimoji="0" lang="en-US" altLang="en-US" sz="4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242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>
            <a:extLst>
              <a:ext uri="{FF2B5EF4-FFF2-40B4-BE49-F238E27FC236}">
                <a16:creationId xmlns:a16="http://schemas.microsoft.com/office/drawing/2014/main" id="{D3A69985-3FE1-42DC-AD9A-56AF7A178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0058400" cy="624772"/>
          </a:xfrm>
          <a:prstGeom prst="rect">
            <a:avLst/>
          </a:prstGeom>
          <a:solidFill>
            <a:srgbClr val="039447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E59B24"/>
                </a:solidFill>
                <a:effectLst/>
                <a:latin typeface="Times New Roman" panose="02020603050405020304" pitchFamily="18" charset="0"/>
              </a:rPr>
              <a:t>E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E59B24"/>
                </a:solidFill>
                <a:effectLst/>
                <a:latin typeface="Times New Roman" panose="02020603050405020304" pitchFamily="18" charset="0"/>
              </a:rPr>
              <a:t>NTERPRISE</a:t>
            </a:r>
            <a:r>
              <a:rPr lang="en-US" altLang="en-US" sz="28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F</a:t>
            </a:r>
            <a:r>
              <a:rPr lang="en-US" altLang="en-US" sz="26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UND</a:t>
            </a:r>
            <a:r>
              <a:rPr lang="en-US" altLang="en-US" sz="28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>
                <a:solidFill>
                  <a:srgbClr val="E59B24"/>
                </a:solidFill>
                <a:latin typeface="Times New Roman" panose="02020603050405020304" pitchFamily="18" charset="0"/>
              </a:rPr>
              <a:t>R</a:t>
            </a:r>
            <a:r>
              <a:rPr lang="en-US" altLang="en-US" sz="2600" b="1" u="sng" dirty="0">
                <a:solidFill>
                  <a:srgbClr val="E59B24"/>
                </a:solidFill>
                <a:latin typeface="Times New Roman" panose="02020603050405020304" pitchFamily="18" charset="0"/>
              </a:rPr>
              <a:t>EVENUE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59B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/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59B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FY2026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59B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altLang="en-US" sz="2600" b="0" i="1" u="none" strike="noStrike" cap="none" normalizeH="0" baseline="0" dirty="0">
              <a:ln>
                <a:noFill/>
              </a:ln>
              <a:solidFill>
                <a:srgbClr val="E59B24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68071C-3F44-3D3A-C160-F616202F4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94" y="1012122"/>
            <a:ext cx="8515786" cy="494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08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>
            <a:extLst>
              <a:ext uri="{FF2B5EF4-FFF2-40B4-BE49-F238E27FC236}">
                <a16:creationId xmlns:a16="http://schemas.microsoft.com/office/drawing/2014/main" id="{D3A69985-3FE1-42DC-AD9A-56AF7A178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0058400" cy="624772"/>
          </a:xfrm>
          <a:prstGeom prst="rect">
            <a:avLst/>
          </a:prstGeom>
          <a:solidFill>
            <a:srgbClr val="E59B24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G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ENERAL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F</a:t>
            </a:r>
            <a:r>
              <a: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UND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R</a:t>
            </a:r>
            <a:r>
              <a:rPr lang="en-US" altLang="en-US" sz="2600" b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EVENUE</a:t>
            </a:r>
            <a:r>
              <a: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/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FY2026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altLang="en-US" sz="26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FF38CB-D8CB-B320-6EEC-C613923E3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75" y="1047024"/>
            <a:ext cx="8334301" cy="551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950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ADF5B-A93A-F52A-6000-2E5B5BF56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>
            <a:extLst>
              <a:ext uri="{FF2B5EF4-FFF2-40B4-BE49-F238E27FC236}">
                <a16:creationId xmlns:a16="http://schemas.microsoft.com/office/drawing/2014/main" id="{6AF4A2B8-3276-25F4-5077-4E085B929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0058400" cy="624772"/>
          </a:xfrm>
          <a:prstGeom prst="rect">
            <a:avLst/>
          </a:prstGeom>
          <a:solidFill>
            <a:srgbClr val="039447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E59B24"/>
                </a:solidFill>
                <a:effectLst/>
                <a:latin typeface="Times New Roman" panose="02020603050405020304" pitchFamily="18" charset="0"/>
              </a:rPr>
              <a:t>E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E59B24"/>
                </a:solidFill>
                <a:effectLst/>
                <a:latin typeface="Times New Roman" panose="02020603050405020304" pitchFamily="18" charset="0"/>
              </a:rPr>
              <a:t>NTERPRISE</a:t>
            </a:r>
            <a:r>
              <a:rPr lang="en-US" altLang="en-US" sz="28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F</a:t>
            </a:r>
            <a:r>
              <a:rPr lang="en-US" altLang="en-US" sz="26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UND</a:t>
            </a:r>
            <a:r>
              <a:rPr lang="en-US" altLang="en-US" sz="28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>
                <a:solidFill>
                  <a:srgbClr val="E59B24"/>
                </a:solidFill>
                <a:latin typeface="Times New Roman" panose="02020603050405020304" pitchFamily="18" charset="0"/>
              </a:rPr>
              <a:t>R</a:t>
            </a:r>
            <a:r>
              <a:rPr lang="en-US" altLang="en-US" sz="2600" b="1" u="sng" dirty="0">
                <a:solidFill>
                  <a:srgbClr val="E59B24"/>
                </a:solidFill>
                <a:latin typeface="Times New Roman" panose="02020603050405020304" pitchFamily="18" charset="0"/>
              </a:rPr>
              <a:t>EVENUE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59B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/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59B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FY2026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59B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altLang="en-US" sz="2600" b="0" i="1" u="none" strike="noStrike" cap="none" normalizeH="0" baseline="0" dirty="0">
              <a:ln>
                <a:noFill/>
              </a:ln>
              <a:solidFill>
                <a:srgbClr val="E59B24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6C66B1-39ED-CD37-1824-B386B4530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115" y="893459"/>
            <a:ext cx="8473906" cy="606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221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438C2-D2D7-F2D9-4702-1D5EC666E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>
            <a:extLst>
              <a:ext uri="{FF2B5EF4-FFF2-40B4-BE49-F238E27FC236}">
                <a16:creationId xmlns:a16="http://schemas.microsoft.com/office/drawing/2014/main" id="{91E3263C-F3EC-EBAD-7E43-F691277A2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0058400" cy="624772"/>
          </a:xfrm>
          <a:prstGeom prst="rect">
            <a:avLst/>
          </a:prstGeom>
          <a:solidFill>
            <a:srgbClr val="039447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E59B24"/>
                </a:solidFill>
                <a:effectLst/>
                <a:latin typeface="Times New Roman" panose="02020603050405020304" pitchFamily="18" charset="0"/>
              </a:rPr>
              <a:t>E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E59B24"/>
                </a:solidFill>
                <a:effectLst/>
                <a:latin typeface="Times New Roman" panose="02020603050405020304" pitchFamily="18" charset="0"/>
              </a:rPr>
              <a:t>NTERPRISE</a:t>
            </a:r>
            <a:r>
              <a:rPr lang="en-US" altLang="en-US" sz="28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F</a:t>
            </a:r>
            <a:r>
              <a:rPr lang="en-US" altLang="en-US" sz="26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UND</a:t>
            </a:r>
            <a:r>
              <a:rPr lang="en-US" altLang="en-US" sz="28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>
                <a:solidFill>
                  <a:srgbClr val="E59B24"/>
                </a:solidFill>
                <a:latin typeface="Times New Roman" panose="02020603050405020304" pitchFamily="18" charset="0"/>
              </a:rPr>
              <a:t>R</a:t>
            </a:r>
            <a:r>
              <a:rPr lang="en-US" altLang="en-US" sz="2600" b="1" u="sng" dirty="0">
                <a:solidFill>
                  <a:srgbClr val="E59B24"/>
                </a:solidFill>
                <a:latin typeface="Times New Roman" panose="02020603050405020304" pitchFamily="18" charset="0"/>
              </a:rPr>
              <a:t>EVENUE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59B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/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59B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FY2026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59B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altLang="en-US" sz="2600" b="0" i="1" u="none" strike="noStrike" cap="none" normalizeH="0" baseline="0" dirty="0">
              <a:ln>
                <a:noFill/>
              </a:ln>
              <a:solidFill>
                <a:srgbClr val="E59B24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4E5160-28A4-5F00-6ED8-E237286D3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74" y="928360"/>
            <a:ext cx="8508806" cy="603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371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BAC70-FEAB-39CF-7C09-FA3D8775C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38DE4AA-2199-36E8-D38F-52E7427F0F10}"/>
              </a:ext>
            </a:extLst>
          </p:cNvPr>
          <p:cNvSpPr txBox="1"/>
          <p:nvPr/>
        </p:nvSpPr>
        <p:spPr>
          <a:xfrm>
            <a:off x="2514600" y="1907401"/>
            <a:ext cx="67131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FY26 ENTERPRISE FUND EXPENDITURES</a:t>
            </a:r>
            <a:endParaRPr kumimoji="0" lang="en-US" altLang="en-US" sz="4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7555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7EB59-D199-B841-6B1A-FDE612B8A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>
            <a:extLst>
              <a:ext uri="{FF2B5EF4-FFF2-40B4-BE49-F238E27FC236}">
                <a16:creationId xmlns:a16="http://schemas.microsoft.com/office/drawing/2014/main" id="{9BB042FF-78E3-CCD4-99E5-DD591478F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0058400" cy="624772"/>
          </a:xfrm>
          <a:prstGeom prst="rect">
            <a:avLst/>
          </a:prstGeom>
          <a:solidFill>
            <a:srgbClr val="E59B24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ENTERPRISE FUND E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XPENDITURES FY26</a:t>
            </a:r>
            <a:endParaRPr kumimoji="0" lang="en-US" altLang="en-US" sz="26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7301A6-39D0-A932-0F47-76DFEB834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976" y="977220"/>
            <a:ext cx="8390143" cy="600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318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EE4A1-3ED3-A1B4-1C6B-698BDA685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>
            <a:extLst>
              <a:ext uri="{FF2B5EF4-FFF2-40B4-BE49-F238E27FC236}">
                <a16:creationId xmlns:a16="http://schemas.microsoft.com/office/drawing/2014/main" id="{E35F87EB-8CFD-14CB-A8CE-179B5C2D7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0058400" cy="624772"/>
          </a:xfrm>
          <a:prstGeom prst="rect">
            <a:avLst/>
          </a:prstGeom>
          <a:solidFill>
            <a:srgbClr val="E59B24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ENTERPRISE FUND E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XPENDITURES FY26 (CON’T)</a:t>
            </a:r>
            <a:endParaRPr kumimoji="0" lang="en-US" altLang="en-US" sz="26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D53AD0-B98D-124F-F7C7-B9A9AD1D7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54" y="1033063"/>
            <a:ext cx="8404104" cy="593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519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27E22-C272-4193-6D77-0683C0635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>
            <a:extLst>
              <a:ext uri="{FF2B5EF4-FFF2-40B4-BE49-F238E27FC236}">
                <a16:creationId xmlns:a16="http://schemas.microsoft.com/office/drawing/2014/main" id="{F5DE857E-FC0C-D5E4-B5AB-FD101D63C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0058400" cy="624772"/>
          </a:xfrm>
          <a:prstGeom prst="rect">
            <a:avLst/>
          </a:prstGeom>
          <a:solidFill>
            <a:srgbClr val="E59B24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ENTERPRISE FUND E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XPENDITURES FY26 (CON’T)</a:t>
            </a:r>
            <a:endParaRPr kumimoji="0" lang="en-US" altLang="en-US" sz="26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0FD232-C515-110F-C4C1-44C89C2BD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55" y="1019102"/>
            <a:ext cx="8439004" cy="593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4843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3EF75-9F01-D38F-4688-17ED0BDE6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>
            <a:extLst>
              <a:ext uri="{FF2B5EF4-FFF2-40B4-BE49-F238E27FC236}">
                <a16:creationId xmlns:a16="http://schemas.microsoft.com/office/drawing/2014/main" id="{8C4AAE8F-9A0C-9277-1A13-76D188200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0058400" cy="624772"/>
          </a:xfrm>
          <a:prstGeom prst="rect">
            <a:avLst/>
          </a:prstGeom>
          <a:solidFill>
            <a:srgbClr val="E59B24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ENTERPRISE FUND E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XPENDITURES FY26 (CON’T)</a:t>
            </a:r>
            <a:endParaRPr kumimoji="0" lang="en-US" altLang="en-US" sz="26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FD60D6-12B4-B38A-BD1A-61857C6D1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34" y="956281"/>
            <a:ext cx="8487866" cy="605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76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8DDC7-0C4C-D2F8-B783-BF4F6828E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>
            <a:extLst>
              <a:ext uri="{FF2B5EF4-FFF2-40B4-BE49-F238E27FC236}">
                <a16:creationId xmlns:a16="http://schemas.microsoft.com/office/drawing/2014/main" id="{E0958B1A-BC93-8BE3-859E-4494E59BD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0058400" cy="624772"/>
          </a:xfrm>
          <a:prstGeom prst="rect">
            <a:avLst/>
          </a:prstGeom>
          <a:solidFill>
            <a:srgbClr val="E59B24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ENTERPRISE FUND E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XPENDITURES FY26 (CON’T)</a:t>
            </a:r>
            <a:endParaRPr kumimoji="0" lang="en-US" altLang="en-US" sz="26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2B7709-BB25-D235-CAC8-413A0CB4E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34" y="1033063"/>
            <a:ext cx="8348263" cy="591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760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997E5-4CC5-9FD0-03A7-409185321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>
            <a:extLst>
              <a:ext uri="{FF2B5EF4-FFF2-40B4-BE49-F238E27FC236}">
                <a16:creationId xmlns:a16="http://schemas.microsoft.com/office/drawing/2014/main" id="{8471DC36-3F9F-A59B-656A-55A70D7D7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0058400" cy="624772"/>
          </a:xfrm>
          <a:prstGeom prst="rect">
            <a:avLst/>
          </a:prstGeom>
          <a:solidFill>
            <a:srgbClr val="E59B24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ENTERPRISE FUND E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XPENDITURES FY26 (CON’T)</a:t>
            </a:r>
            <a:endParaRPr kumimoji="0" lang="en-US" altLang="en-US" sz="26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0A9209-2DCD-95B3-EEDE-994A3A337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115" y="1123805"/>
            <a:ext cx="8452964" cy="584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542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82FD9-7B17-5055-A50E-861DB4EB1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>
            <a:extLst>
              <a:ext uri="{FF2B5EF4-FFF2-40B4-BE49-F238E27FC236}">
                <a16:creationId xmlns:a16="http://schemas.microsoft.com/office/drawing/2014/main" id="{431C3672-A139-9C41-C79A-18250525B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0058400" cy="624772"/>
          </a:xfrm>
          <a:prstGeom prst="rect">
            <a:avLst/>
          </a:prstGeom>
          <a:solidFill>
            <a:srgbClr val="E59B24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ENTERPRISE FUND E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XPENDITURES FY26 (CON’T)</a:t>
            </a:r>
            <a:endParaRPr kumimoji="0" lang="en-US" altLang="en-US" sz="26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751541-FE88-5870-8B8E-743AA8107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57" y="977220"/>
            <a:ext cx="8570984" cy="600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3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8D080-B7D4-4CB8-3D65-CEF1F0B4E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>
            <a:extLst>
              <a:ext uri="{FF2B5EF4-FFF2-40B4-BE49-F238E27FC236}">
                <a16:creationId xmlns:a16="http://schemas.microsoft.com/office/drawing/2014/main" id="{E82F2111-3463-8629-B095-81EF6A531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0058400" cy="624772"/>
          </a:xfrm>
          <a:prstGeom prst="rect">
            <a:avLst/>
          </a:prstGeom>
          <a:solidFill>
            <a:srgbClr val="E59B24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G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ENERAL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F</a:t>
            </a:r>
            <a:r>
              <a: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UND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R</a:t>
            </a:r>
            <a:r>
              <a:rPr lang="en-US" altLang="en-US" sz="2600" b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EVENUE</a:t>
            </a:r>
            <a:r>
              <a: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/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FY2026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altLang="en-US" sz="26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E1B7CB-2D61-D54E-85FA-34C35CAB3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13" y="1054003"/>
            <a:ext cx="8634449" cy="586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784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1CFD7-14A2-7507-81B2-B04E61775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>
            <a:extLst>
              <a:ext uri="{FF2B5EF4-FFF2-40B4-BE49-F238E27FC236}">
                <a16:creationId xmlns:a16="http://schemas.microsoft.com/office/drawing/2014/main" id="{63CC2701-6934-B016-72A3-1EBA9B73D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0058400" cy="624772"/>
          </a:xfrm>
          <a:prstGeom prst="rect">
            <a:avLst/>
          </a:prstGeom>
          <a:solidFill>
            <a:srgbClr val="E59B24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ENTERPRISE FUND E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XPENDITURES FY26 (CON’T)</a:t>
            </a:r>
            <a:endParaRPr kumimoji="0" lang="en-US" altLang="en-US" sz="26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4E4F60-2AD7-BA4E-F54F-E88ED2C2A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52" y="1019103"/>
            <a:ext cx="8334303" cy="540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677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D4522D-1687-D674-66BA-ADE7E5126C7B}"/>
              </a:ext>
            </a:extLst>
          </p:cNvPr>
          <p:cNvSpPr txBox="1"/>
          <p:nvPr/>
        </p:nvSpPr>
        <p:spPr>
          <a:xfrm>
            <a:off x="1731078" y="2399770"/>
            <a:ext cx="74966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FY26 CAPITAL PROJECTS</a:t>
            </a:r>
            <a:endParaRPr kumimoji="0" lang="en-US" altLang="en-US" sz="4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831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>
            <a:extLst>
              <a:ext uri="{FF2B5EF4-FFF2-40B4-BE49-F238E27FC236}">
                <a16:creationId xmlns:a16="http://schemas.microsoft.com/office/drawing/2014/main" id="{D3A69985-3FE1-42DC-AD9A-56AF7A178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1926"/>
            <a:ext cx="10058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FF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A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59B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MERICAN</a:t>
            </a:r>
            <a:r>
              <a:rPr lang="en-US" altLang="en-US" sz="36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 R</a:t>
            </a:r>
            <a:r>
              <a:rPr lang="en-US" altLang="en-US" sz="28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ESCUE </a:t>
            </a:r>
            <a:r>
              <a:rPr lang="en-US" altLang="en-US" sz="36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P</a:t>
            </a:r>
            <a:r>
              <a:rPr lang="en-US" altLang="en-US" sz="28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LAN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59B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</a:t>
            </a:r>
            <a:r>
              <a:rPr lang="en-US" altLang="en-US" sz="28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CT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E59B24"/>
                </a:solidFill>
                <a:effectLst/>
                <a:latin typeface="Times New Roman" panose="02020603050405020304" pitchFamily="18" charset="0"/>
              </a:rPr>
              <a:t>F</a:t>
            </a:r>
            <a:r>
              <a:rPr lang="en-US" altLang="en-US" sz="26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UND</a:t>
            </a:r>
            <a:r>
              <a:rPr lang="en-US" altLang="en-US" sz="28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R</a:t>
            </a:r>
            <a:r>
              <a:rPr lang="en-US" altLang="en-US" sz="26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EVENUES &amp; </a:t>
            </a:r>
            <a:r>
              <a:rPr lang="en-US" altLang="en-US" sz="36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E</a:t>
            </a:r>
            <a:r>
              <a:rPr lang="en-US" altLang="en-US" sz="26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XPENSES</a:t>
            </a:r>
            <a:endParaRPr kumimoji="0" lang="en-US" altLang="en-US" sz="2600" b="0" i="1" u="none" strike="noStrike" cap="none" normalizeH="0" baseline="0" dirty="0">
              <a:ln>
                <a:noFill/>
              </a:ln>
              <a:solidFill>
                <a:srgbClr val="E59B24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B85D2FF-E0F4-A57A-AF07-FBCE08F42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198162"/>
              </p:ext>
            </p:extLst>
          </p:nvPr>
        </p:nvGraphicFramePr>
        <p:xfrm>
          <a:off x="1917660" y="1574801"/>
          <a:ext cx="6223080" cy="5063364"/>
        </p:xfrm>
        <a:graphic>
          <a:graphicData uri="http://schemas.openxmlformats.org/drawingml/2006/table">
            <a:tbl>
              <a:tblPr/>
              <a:tblGrid>
                <a:gridCol w="3476234">
                  <a:extLst>
                    <a:ext uri="{9D8B030D-6E8A-4147-A177-3AD203B41FA5}">
                      <a16:colId xmlns:a16="http://schemas.microsoft.com/office/drawing/2014/main" val="1257266933"/>
                    </a:ext>
                  </a:extLst>
                </a:gridCol>
                <a:gridCol w="847332">
                  <a:extLst>
                    <a:ext uri="{9D8B030D-6E8A-4147-A177-3AD203B41FA5}">
                      <a16:colId xmlns:a16="http://schemas.microsoft.com/office/drawing/2014/main" val="106948888"/>
                    </a:ext>
                  </a:extLst>
                </a:gridCol>
                <a:gridCol w="1899514">
                  <a:extLst>
                    <a:ext uri="{9D8B030D-6E8A-4147-A177-3AD203B41FA5}">
                      <a16:colId xmlns:a16="http://schemas.microsoft.com/office/drawing/2014/main" val="2142048290"/>
                    </a:ext>
                  </a:extLst>
                </a:gridCol>
              </a:tblGrid>
              <a:tr h="465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230-American Rescue Plan Revenues</a:t>
                      </a: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B2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B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FY2026</a:t>
                      </a: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B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526889"/>
                  </a:ext>
                </a:extLst>
              </a:tr>
              <a:tr h="232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18499"/>
                  </a:ext>
                </a:extLst>
              </a:tr>
              <a:tr h="21799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318386"/>
                  </a:ext>
                </a:extLst>
              </a:tr>
              <a:tr h="23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Beginning Fund Balance</a:t>
                      </a: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593,403</a:t>
                      </a: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9279638"/>
                  </a:ext>
                </a:extLst>
              </a:tr>
              <a:tr h="23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Intergovernmental</a:t>
                      </a: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9621844"/>
                  </a:ext>
                </a:extLst>
              </a:tr>
              <a:tr h="23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Interest Income</a:t>
                      </a: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6140941"/>
                  </a:ext>
                </a:extLst>
              </a:tr>
              <a:tr h="217995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761105"/>
                  </a:ext>
                </a:extLst>
              </a:tr>
              <a:tr h="23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Revenues</a:t>
                      </a: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9003697"/>
                  </a:ext>
                </a:extLst>
              </a:tr>
              <a:tr h="2179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9B2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9B2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9B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164161"/>
                  </a:ext>
                </a:extLst>
              </a:tr>
              <a:tr h="23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Revenues and Fund Balance</a:t>
                      </a: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593,403 </a:t>
                      </a: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387520"/>
                  </a:ext>
                </a:extLst>
              </a:tr>
              <a:tr h="2329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5975765"/>
                  </a:ext>
                </a:extLst>
              </a:tr>
              <a:tr h="4658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230-American Rescue Plan Act Anticipated Expenditures</a:t>
                      </a:r>
                    </a:p>
                  </a:txBody>
                  <a:tcPr marL="83219" marR="83219" marT="41610" marB="416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B2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FY2026</a:t>
                      </a: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B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175903"/>
                  </a:ext>
                </a:extLst>
              </a:tr>
              <a:tr h="232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98199"/>
                  </a:ext>
                </a:extLst>
              </a:tr>
              <a:tr h="23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 Works/Utilities</a:t>
                      </a: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5072481"/>
                  </a:ext>
                </a:extLst>
              </a:tr>
              <a:tr h="2235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THOMPSON CREEK SEWER -OUTFALL</a:t>
                      </a: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593,403</a:t>
                      </a: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206456"/>
                  </a:ext>
                </a:extLst>
              </a:tr>
              <a:tr h="2179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3514211"/>
                  </a:ext>
                </a:extLst>
              </a:tr>
              <a:tr h="23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Expenditures</a:t>
                      </a: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593,403</a:t>
                      </a: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2815475"/>
                  </a:ext>
                </a:extLst>
              </a:tr>
              <a:tr h="2179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9B2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9B2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9B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474818"/>
                  </a:ext>
                </a:extLst>
              </a:tr>
              <a:tr h="23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Revenue over Expenditures</a:t>
                      </a: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(593,403)</a:t>
                      </a: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4373251"/>
                  </a:ext>
                </a:extLst>
              </a:tr>
              <a:tr h="23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Ending Fund Balance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1046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3251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>
            <a:extLst>
              <a:ext uri="{FF2B5EF4-FFF2-40B4-BE49-F238E27FC236}">
                <a16:creationId xmlns:a16="http://schemas.microsoft.com/office/drawing/2014/main" id="{D3A69985-3FE1-42DC-AD9A-56AF7A178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4300" y="373056"/>
            <a:ext cx="10287000" cy="599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FF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6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OTEL</a:t>
            </a:r>
            <a:r>
              <a:rPr lang="en-US" altLang="en-US" sz="28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 / </a:t>
            </a:r>
            <a:r>
              <a:rPr lang="en-US" altLang="en-US" sz="36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26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OTEL</a:t>
            </a:r>
            <a:endParaRPr lang="en-US" altLang="en-US" sz="2800" b="1" dirty="0">
              <a:solidFill>
                <a:srgbClr val="E59B24"/>
              </a:solidFill>
              <a:latin typeface="Times New Roman" panose="02020603050405020304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E59B24"/>
                </a:solidFill>
                <a:effectLst/>
                <a:latin typeface="Times New Roman" panose="02020603050405020304" pitchFamily="18" charset="0"/>
              </a:rPr>
              <a:t>F</a:t>
            </a:r>
            <a:r>
              <a:rPr lang="en-US" altLang="en-US" sz="26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UND</a:t>
            </a:r>
            <a:r>
              <a:rPr lang="en-US" altLang="en-US" sz="28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R</a:t>
            </a:r>
            <a:r>
              <a:rPr lang="en-US" altLang="en-US" sz="26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EVENUES &amp; </a:t>
            </a:r>
            <a:r>
              <a:rPr lang="en-US" altLang="en-US" sz="36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E</a:t>
            </a:r>
            <a:r>
              <a:rPr lang="en-US" altLang="en-US" sz="26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XPENSES</a:t>
            </a:r>
            <a:endParaRPr kumimoji="0" lang="en-US" altLang="en-US" sz="2600" b="0" i="1" u="none" strike="noStrike" cap="none" normalizeH="0" baseline="0" dirty="0">
              <a:ln>
                <a:noFill/>
              </a:ln>
              <a:solidFill>
                <a:srgbClr val="E59B24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E18AE50-8082-9441-E033-E356F5D45E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606406"/>
              </p:ext>
            </p:extLst>
          </p:nvPr>
        </p:nvGraphicFramePr>
        <p:xfrm>
          <a:off x="1000125" y="1590675"/>
          <a:ext cx="8058150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058020" imgH="4286349" progId="Excel.Sheet.12">
                  <p:embed/>
                </p:oleObj>
              </mc:Choice>
              <mc:Fallback>
                <p:oleObj name="Worksheet" r:id="rId2" imgW="8058020" imgH="4286349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E18AE50-8082-9441-E033-E356F5D45E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0125" y="1590675"/>
                        <a:ext cx="8058150" cy="428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71389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>
            <a:extLst>
              <a:ext uri="{FF2B5EF4-FFF2-40B4-BE49-F238E27FC236}">
                <a16:creationId xmlns:a16="http://schemas.microsoft.com/office/drawing/2014/main" id="{D3A69985-3FE1-42DC-AD9A-56AF7A178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9193"/>
            <a:ext cx="10058400" cy="1486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FF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SPLOST IV B</a:t>
            </a:r>
            <a:r>
              <a:rPr lang="en-US" altLang="en-US" sz="26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ALANCES</a:t>
            </a:r>
            <a:r>
              <a:rPr lang="en-US" altLang="en-US" sz="36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,</a:t>
            </a:r>
            <a:endParaRPr lang="en-US" altLang="en-US" sz="2800" b="1" dirty="0">
              <a:solidFill>
                <a:srgbClr val="E59B24"/>
              </a:solidFill>
              <a:latin typeface="Times New Roman" panose="02020603050405020304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E59B24"/>
                </a:solidFill>
                <a:effectLst/>
                <a:latin typeface="Times New Roman" panose="02020603050405020304" pitchFamily="18" charset="0"/>
              </a:rPr>
              <a:t>F</a:t>
            </a:r>
            <a:r>
              <a:rPr lang="en-US" altLang="en-US" sz="26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UND</a:t>
            </a:r>
            <a:r>
              <a:rPr lang="en-US" altLang="en-US" sz="28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R</a:t>
            </a:r>
            <a:r>
              <a:rPr lang="en-US" altLang="en-US" sz="26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EVENUES</a:t>
            </a:r>
            <a:r>
              <a:rPr lang="en-US" altLang="en-US" sz="28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 &amp; </a:t>
            </a:r>
            <a:r>
              <a:rPr lang="en-US" altLang="en-US" sz="36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F</a:t>
            </a:r>
            <a:r>
              <a:rPr lang="en-US" altLang="en-US" sz="26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UND BALANCE</a:t>
            </a:r>
            <a:endParaRPr kumimoji="0" lang="en-US" altLang="en-US" sz="2600" b="0" i="1" u="none" strike="noStrike" cap="none" normalizeH="0" baseline="0" dirty="0">
              <a:ln>
                <a:noFill/>
              </a:ln>
              <a:solidFill>
                <a:srgbClr val="E59B24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C4735B8-A852-D41E-2D46-18E8EEF9BD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990923"/>
              </p:ext>
            </p:extLst>
          </p:nvPr>
        </p:nvGraphicFramePr>
        <p:xfrm>
          <a:off x="2296001" y="1495757"/>
          <a:ext cx="5466397" cy="5599925"/>
        </p:xfrm>
        <a:graphic>
          <a:graphicData uri="http://schemas.openxmlformats.org/drawingml/2006/table">
            <a:tbl>
              <a:tblPr/>
              <a:tblGrid>
                <a:gridCol w="2704787">
                  <a:extLst>
                    <a:ext uri="{9D8B030D-6E8A-4147-A177-3AD203B41FA5}">
                      <a16:colId xmlns:a16="http://schemas.microsoft.com/office/drawing/2014/main" val="886779974"/>
                    </a:ext>
                  </a:extLst>
                </a:gridCol>
                <a:gridCol w="1681968">
                  <a:extLst>
                    <a:ext uri="{9D8B030D-6E8A-4147-A177-3AD203B41FA5}">
                      <a16:colId xmlns:a16="http://schemas.microsoft.com/office/drawing/2014/main" val="1928037290"/>
                    </a:ext>
                  </a:extLst>
                </a:gridCol>
                <a:gridCol w="1079642">
                  <a:extLst>
                    <a:ext uri="{9D8B030D-6E8A-4147-A177-3AD203B41FA5}">
                      <a16:colId xmlns:a16="http://schemas.microsoft.com/office/drawing/2014/main" val="1096467323"/>
                    </a:ext>
                  </a:extLst>
                </a:gridCol>
              </a:tblGrid>
              <a:tr h="536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322-SPLOST IV Revenues</a:t>
                      </a: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B2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B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FY2026</a:t>
                      </a: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B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344216"/>
                  </a:ext>
                </a:extLst>
              </a:tr>
              <a:tr h="2130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1188933"/>
                  </a:ext>
                </a:extLst>
              </a:tr>
              <a:tr h="19944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238169"/>
                  </a:ext>
                </a:extLst>
              </a:tr>
              <a:tr h="213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Beginning Fund Balance</a:t>
                      </a: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599,806</a:t>
                      </a: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729316"/>
                  </a:ext>
                </a:extLst>
              </a:tr>
              <a:tr h="213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Intergovernmental</a:t>
                      </a: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8515009"/>
                  </a:ext>
                </a:extLst>
              </a:tr>
              <a:tr h="213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Interest Income</a:t>
                      </a: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6471839"/>
                  </a:ext>
                </a:extLst>
              </a:tr>
              <a:tr h="230134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9132070"/>
                  </a:ext>
                </a:extLst>
              </a:tr>
              <a:tr h="213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Revenues</a:t>
                      </a: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2197498"/>
                  </a:ext>
                </a:extLst>
              </a:tr>
              <a:tr h="1994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9B2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9B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9B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934741"/>
                  </a:ext>
                </a:extLst>
              </a:tr>
              <a:tr h="213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Revenues and Fund Balance</a:t>
                      </a: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599,806</a:t>
                      </a: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1945971"/>
                  </a:ext>
                </a:extLst>
              </a:tr>
              <a:tr h="213087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1434126"/>
                  </a:ext>
                </a:extLst>
              </a:tr>
              <a:tr h="4261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322-SPLOST IV Expenditures</a:t>
                      </a: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B2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B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FY2026</a:t>
                      </a: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B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454797"/>
                  </a:ext>
                </a:extLst>
              </a:tr>
              <a:tr h="1994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0771417"/>
                  </a:ext>
                </a:extLst>
              </a:tr>
              <a:tr h="213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 Government</a:t>
                      </a: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6043295"/>
                  </a:ext>
                </a:extLst>
              </a:tr>
              <a:tr h="213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Old Fortson Library</a:t>
                      </a:r>
                    </a:p>
                  </a:txBody>
                  <a:tcPr marL="76712" marR="8523" marT="8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216,486</a:t>
                      </a: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490545"/>
                  </a:ext>
                </a:extLst>
              </a:tr>
              <a:tr h="213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Glenn MitchelL Train Depot</a:t>
                      </a:r>
                    </a:p>
                  </a:txBody>
                  <a:tcPr marL="76712" marR="8523" marT="8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383,320</a:t>
                      </a: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0925326"/>
                  </a:ext>
                </a:extLst>
              </a:tr>
              <a:tr h="213087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2" marR="8523" marT="8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23195"/>
                  </a:ext>
                </a:extLst>
              </a:tr>
              <a:tr h="213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12" marR="8523" marT="8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8408902"/>
                  </a:ext>
                </a:extLst>
              </a:tr>
              <a:tr h="19944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2239"/>
                  </a:ext>
                </a:extLst>
              </a:tr>
              <a:tr h="213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Expenditures</a:t>
                      </a: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599,806</a:t>
                      </a: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5604548"/>
                  </a:ext>
                </a:extLst>
              </a:tr>
              <a:tr h="213087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299798"/>
                  </a:ext>
                </a:extLst>
              </a:tr>
              <a:tr h="213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Revenue over Expenditures</a:t>
                      </a: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-599,806</a:t>
                      </a: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149260"/>
                  </a:ext>
                </a:extLst>
              </a:tr>
              <a:tr h="1994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B2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B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B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356766"/>
                  </a:ext>
                </a:extLst>
              </a:tr>
              <a:tr h="213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Ending Fund Balance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23" marR="8523" marT="85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7857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25732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>
            <a:extLst>
              <a:ext uri="{FF2B5EF4-FFF2-40B4-BE49-F238E27FC236}">
                <a16:creationId xmlns:a16="http://schemas.microsoft.com/office/drawing/2014/main" id="{D3A69985-3FE1-42DC-AD9A-56AF7A178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0058399" cy="1486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FF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SPLOST V B</a:t>
            </a:r>
            <a:r>
              <a:rPr lang="en-US" altLang="en-US" sz="26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ALANCES</a:t>
            </a:r>
            <a:r>
              <a:rPr lang="en-US" altLang="en-US" sz="36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,</a:t>
            </a:r>
            <a:endParaRPr lang="en-US" altLang="en-US" sz="2800" b="1" dirty="0">
              <a:solidFill>
                <a:srgbClr val="E59B24"/>
              </a:solidFill>
              <a:latin typeface="Times New Roman" panose="02020603050405020304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E59B24"/>
                </a:solidFill>
                <a:effectLst/>
                <a:latin typeface="Times New Roman" panose="02020603050405020304" pitchFamily="18" charset="0"/>
              </a:rPr>
              <a:t>F</a:t>
            </a:r>
            <a:r>
              <a:rPr lang="en-US" altLang="en-US" sz="26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UND</a:t>
            </a:r>
            <a:r>
              <a:rPr lang="en-US" altLang="en-US" sz="28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R</a:t>
            </a:r>
            <a:r>
              <a:rPr lang="en-US" altLang="en-US" sz="26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EVENUES</a:t>
            </a:r>
            <a:r>
              <a:rPr lang="en-US" altLang="en-US" sz="28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 &amp; </a:t>
            </a:r>
            <a:r>
              <a:rPr lang="en-US" altLang="en-US" sz="36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F</a:t>
            </a:r>
            <a:r>
              <a:rPr lang="en-US" altLang="en-US" sz="26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UND BALANCE</a:t>
            </a:r>
            <a:endParaRPr kumimoji="0" lang="en-US" altLang="en-US" sz="2600" b="0" i="1" u="none" strike="noStrike" cap="none" normalizeH="0" baseline="0" dirty="0">
              <a:ln>
                <a:noFill/>
              </a:ln>
              <a:solidFill>
                <a:srgbClr val="E59B24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D7E871E-91CC-228D-793B-B8FFF02932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272330"/>
              </p:ext>
            </p:extLst>
          </p:nvPr>
        </p:nvGraphicFramePr>
        <p:xfrm>
          <a:off x="2961424" y="1198823"/>
          <a:ext cx="4135551" cy="6197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438863" imgH="9648968" progId="Excel.Sheet.12">
                  <p:embed/>
                </p:oleObj>
              </mc:Choice>
              <mc:Fallback>
                <p:oleObj name="Worksheet" r:id="rId2" imgW="6438863" imgH="9648968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D7E871E-91CC-228D-793B-B8FFF02932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61424" y="1198823"/>
                        <a:ext cx="4135551" cy="6197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0344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EB0A2-46BA-5B76-934F-8BF7E42F2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>
            <a:extLst>
              <a:ext uri="{FF2B5EF4-FFF2-40B4-BE49-F238E27FC236}">
                <a16:creationId xmlns:a16="http://schemas.microsoft.com/office/drawing/2014/main" id="{256AD687-08EC-E159-8BA0-1FFFC88AF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0058399" cy="1486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FF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SPLOST VI B</a:t>
            </a:r>
            <a:r>
              <a:rPr lang="en-US" altLang="en-US" sz="26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ALANCES</a:t>
            </a:r>
            <a:r>
              <a:rPr lang="en-US" altLang="en-US" sz="36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,</a:t>
            </a:r>
            <a:endParaRPr lang="en-US" altLang="en-US" sz="2800" b="1" dirty="0">
              <a:solidFill>
                <a:srgbClr val="E59B24"/>
              </a:solidFill>
              <a:latin typeface="Times New Roman" panose="02020603050405020304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E59B24"/>
                </a:solidFill>
                <a:effectLst/>
                <a:latin typeface="Times New Roman" panose="02020603050405020304" pitchFamily="18" charset="0"/>
              </a:rPr>
              <a:t>F</a:t>
            </a:r>
            <a:r>
              <a:rPr lang="en-US" altLang="en-US" sz="26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UND</a:t>
            </a:r>
            <a:r>
              <a:rPr lang="en-US" altLang="en-US" sz="28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R</a:t>
            </a:r>
            <a:r>
              <a:rPr lang="en-US" altLang="en-US" sz="26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EVENUES</a:t>
            </a:r>
            <a:r>
              <a:rPr lang="en-US" altLang="en-US" sz="28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 &amp; </a:t>
            </a:r>
            <a:r>
              <a:rPr lang="en-US" altLang="en-US" sz="36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F</a:t>
            </a:r>
            <a:r>
              <a:rPr lang="en-US" altLang="en-US" sz="26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UND BALANCE</a:t>
            </a:r>
            <a:endParaRPr kumimoji="0" lang="en-US" altLang="en-US" sz="2600" b="0" i="1" u="none" strike="noStrike" cap="none" normalizeH="0" baseline="0" dirty="0">
              <a:ln>
                <a:noFill/>
              </a:ln>
              <a:solidFill>
                <a:srgbClr val="E59B24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4D8C4C5-0C86-F175-1A26-83410A91C4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681269"/>
              </p:ext>
            </p:extLst>
          </p:nvPr>
        </p:nvGraphicFramePr>
        <p:xfrm>
          <a:off x="2370138" y="1193800"/>
          <a:ext cx="5318125" cy="596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381821" imgH="7162761" progId="Excel.Sheet.12">
                  <p:embed/>
                </p:oleObj>
              </mc:Choice>
              <mc:Fallback>
                <p:oleObj name="Worksheet" r:id="rId2" imgW="6381821" imgH="7162761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4D8C4C5-0C86-F175-1A26-83410A91C4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70138" y="1193800"/>
                        <a:ext cx="5318125" cy="596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68914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>
            <a:extLst>
              <a:ext uri="{FF2B5EF4-FFF2-40B4-BE49-F238E27FC236}">
                <a16:creationId xmlns:a16="http://schemas.microsoft.com/office/drawing/2014/main" id="{D3A69985-3FE1-42DC-AD9A-56AF7A178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846" y="252633"/>
            <a:ext cx="8533785" cy="599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FF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2600" b="0" i="1" u="none" strike="noStrike" cap="none" normalizeH="0" baseline="0" dirty="0">
              <a:ln>
                <a:noFill/>
              </a:ln>
              <a:solidFill>
                <a:srgbClr val="8DC63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08553E-B14F-E2AF-7706-CEA0C961F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363" y="1507712"/>
            <a:ext cx="5975011" cy="5011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CA5FFE-8EAA-8EDF-FF20-40EAE0B90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640" y="118664"/>
            <a:ext cx="6639119" cy="138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844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B70B6E6-31E0-5416-00EF-737E0F74F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640" y="139604"/>
            <a:ext cx="6639119" cy="1633355"/>
          </a:xfrm>
          <a:prstGeom prst="rect">
            <a:avLst/>
          </a:prstGeom>
        </p:spPr>
      </p:pic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0B1D6ACE-78A2-8831-CD8D-BA25D634BCF8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8211856"/>
              </p:ext>
            </p:extLst>
          </p:nvPr>
        </p:nvGraphicFramePr>
        <p:xfrm>
          <a:off x="2073105" y="1500734"/>
          <a:ext cx="5521301" cy="5500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562864" imgH="9886818" progId="Excel.Sheet.12">
                  <p:embed/>
                </p:oleObj>
              </mc:Choice>
              <mc:Fallback>
                <p:oleObj name="Worksheet" r:id="rId3" imgW="6562864" imgH="9886818" progId="Excel.Sheet.12">
                  <p:embed/>
                  <p:pic>
                    <p:nvPicPr>
                      <p:cNvPr id="13" name="Content Placeholder 12">
                        <a:extLst>
                          <a:ext uri="{FF2B5EF4-FFF2-40B4-BE49-F238E27FC236}">
                            <a16:creationId xmlns:a16="http://schemas.microsoft.com/office/drawing/2014/main" id="{0B1D6ACE-78A2-8831-CD8D-BA25D634BC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3105" y="1500734"/>
                        <a:ext cx="5521301" cy="55001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2370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>
            <a:extLst>
              <a:ext uri="{FF2B5EF4-FFF2-40B4-BE49-F238E27FC236}">
                <a16:creationId xmlns:a16="http://schemas.microsoft.com/office/drawing/2014/main" id="{D3A69985-3FE1-42DC-AD9A-56AF7A178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450"/>
            <a:ext cx="10058400" cy="1486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FF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TSPLOST B</a:t>
            </a:r>
            <a:r>
              <a:rPr lang="en-US" altLang="en-US" sz="26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ALANCES</a:t>
            </a:r>
            <a:r>
              <a:rPr lang="en-US" altLang="en-US" sz="36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,</a:t>
            </a:r>
            <a:endParaRPr lang="en-US" altLang="en-US" sz="2800" b="1" dirty="0">
              <a:solidFill>
                <a:srgbClr val="E59B24"/>
              </a:solidFill>
              <a:latin typeface="Times New Roman" panose="02020603050405020304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E59B24"/>
                </a:solidFill>
                <a:effectLst/>
                <a:latin typeface="Times New Roman" panose="02020603050405020304" pitchFamily="18" charset="0"/>
              </a:rPr>
              <a:t>F</a:t>
            </a:r>
            <a:r>
              <a:rPr lang="en-US" altLang="en-US" sz="26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UND</a:t>
            </a:r>
            <a:r>
              <a:rPr lang="en-US" altLang="en-US" sz="28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R</a:t>
            </a:r>
            <a:r>
              <a:rPr lang="en-US" altLang="en-US" sz="26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EVENUES</a:t>
            </a:r>
            <a:r>
              <a:rPr lang="en-US" altLang="en-US" sz="28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 &amp; </a:t>
            </a:r>
            <a:r>
              <a:rPr lang="en-US" altLang="en-US" sz="36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F</a:t>
            </a:r>
            <a:r>
              <a:rPr lang="en-US" altLang="en-US" sz="2600" b="1" dirty="0">
                <a:solidFill>
                  <a:srgbClr val="E59B24"/>
                </a:solidFill>
                <a:latin typeface="Times New Roman" panose="02020603050405020304" pitchFamily="18" charset="0"/>
              </a:rPr>
              <a:t>UND BALANCE</a:t>
            </a:r>
            <a:endParaRPr kumimoji="0" lang="en-US" altLang="en-US" sz="2600" b="0" i="1" u="none" strike="noStrike" cap="none" normalizeH="0" baseline="0" dirty="0">
              <a:ln>
                <a:noFill/>
              </a:ln>
              <a:solidFill>
                <a:srgbClr val="E59B24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F6E1E6B-EFC7-837B-A798-17621EFB7B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090049"/>
              </p:ext>
            </p:extLst>
          </p:nvPr>
        </p:nvGraphicFramePr>
        <p:xfrm>
          <a:off x="2335456" y="1333102"/>
          <a:ext cx="5387487" cy="5694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343688" imgH="6705444" progId="Excel.Sheet.12">
                  <p:embed/>
                </p:oleObj>
              </mc:Choice>
              <mc:Fallback>
                <p:oleObj name="Worksheet" r:id="rId2" imgW="6343688" imgH="6705444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F6E1E6B-EFC7-837B-A798-17621EFB7B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35456" y="1333102"/>
                        <a:ext cx="5387487" cy="56948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354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11F74-DB39-BCE5-DBD5-E53C35249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>
            <a:extLst>
              <a:ext uri="{FF2B5EF4-FFF2-40B4-BE49-F238E27FC236}">
                <a16:creationId xmlns:a16="http://schemas.microsoft.com/office/drawing/2014/main" id="{1B3C9D3B-FB0A-E53C-9B7E-F49AE57A5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0058400" cy="624772"/>
          </a:xfrm>
          <a:prstGeom prst="rect">
            <a:avLst/>
          </a:prstGeom>
          <a:solidFill>
            <a:srgbClr val="E59B24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G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ENERAL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F</a:t>
            </a:r>
            <a:r>
              <a: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UND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R</a:t>
            </a:r>
            <a:r>
              <a:rPr lang="en-US" altLang="en-US" sz="2600" b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EVENUE</a:t>
            </a:r>
            <a:r>
              <a: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/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FY2026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altLang="en-US" sz="26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634AAE-7A65-E4F8-FF85-3369284F5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94" y="828675"/>
            <a:ext cx="8543707" cy="605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530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309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D2EFC-CD3C-7F9B-E641-199051CEE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>
            <a:extLst>
              <a:ext uri="{FF2B5EF4-FFF2-40B4-BE49-F238E27FC236}">
                <a16:creationId xmlns:a16="http://schemas.microsoft.com/office/drawing/2014/main" id="{50C6B0B8-1F24-9CC3-34C6-9059C9926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0058400" cy="624772"/>
          </a:xfrm>
          <a:prstGeom prst="rect">
            <a:avLst/>
          </a:prstGeom>
          <a:solidFill>
            <a:srgbClr val="E59B24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G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ENERAL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F</a:t>
            </a:r>
            <a:r>
              <a: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UND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R</a:t>
            </a:r>
            <a:r>
              <a:rPr lang="en-US" altLang="en-US" sz="2600" b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EVENUE</a:t>
            </a:r>
            <a:r>
              <a: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/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FY2026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altLang="en-US" sz="26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D398BC-F348-BF57-CA99-51C485612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56" y="970241"/>
            <a:ext cx="8536727" cy="600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71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CD24B3-F77C-B793-8A89-CB7FD8AA5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>
            <a:extLst>
              <a:ext uri="{FF2B5EF4-FFF2-40B4-BE49-F238E27FC236}">
                <a16:creationId xmlns:a16="http://schemas.microsoft.com/office/drawing/2014/main" id="{1EEF8CFB-507C-B3BF-B714-156E8573B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0058400" cy="624772"/>
          </a:xfrm>
          <a:prstGeom prst="rect">
            <a:avLst/>
          </a:prstGeom>
          <a:solidFill>
            <a:srgbClr val="E59B24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G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ENERAL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F</a:t>
            </a:r>
            <a:r>
              <a: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UND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R</a:t>
            </a:r>
            <a:r>
              <a:rPr lang="en-US" altLang="en-US" sz="2600" b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EVENUE</a:t>
            </a:r>
            <a:r>
              <a: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/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FY2026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altLang="en-US" sz="26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0DE5BC-2434-2A2B-99FF-2D1958615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55" y="928361"/>
            <a:ext cx="8341282" cy="591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18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04AB4-832D-0457-2E90-33200DF99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>
            <a:extLst>
              <a:ext uri="{FF2B5EF4-FFF2-40B4-BE49-F238E27FC236}">
                <a16:creationId xmlns:a16="http://schemas.microsoft.com/office/drawing/2014/main" id="{E475FD15-C4C9-F56A-C1D5-D4452CE14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0058400" cy="624772"/>
          </a:xfrm>
          <a:prstGeom prst="rect">
            <a:avLst/>
          </a:prstGeom>
          <a:solidFill>
            <a:srgbClr val="E59B24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G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ENERAL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F</a:t>
            </a:r>
            <a:r>
              <a: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UND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R</a:t>
            </a:r>
            <a:r>
              <a:rPr lang="en-US" altLang="en-US" sz="2600" b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EVENUE</a:t>
            </a:r>
            <a:r>
              <a: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/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FY2026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altLang="en-US" sz="26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7C24BC-085E-1173-D2A9-D816CAE9B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34" y="991183"/>
            <a:ext cx="8404103" cy="591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88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BB96F-9A80-DA80-3826-4E021AE02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AD8E4AE3-BFC7-2905-31D2-5E775C3D222F}"/>
              </a:ext>
            </a:extLst>
          </p:cNvPr>
          <p:cNvSpPr txBox="1"/>
          <p:nvPr/>
        </p:nvSpPr>
        <p:spPr>
          <a:xfrm>
            <a:off x="2514599" y="1907401"/>
            <a:ext cx="57638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FY26 GENERAL  FUND EXPENDITURES</a:t>
            </a:r>
            <a:endParaRPr kumimoji="0" lang="en-US" altLang="en-US" sz="4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213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6_Departme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Io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Departme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0_Departme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Departme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Departme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Departme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Departme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over">
  <a:themeElements>
    <a:clrScheme name="Custom 1">
      <a:dk1>
        <a:sysClr val="windowText" lastClr="000000"/>
      </a:dk1>
      <a:lt1>
        <a:sysClr val="window" lastClr="FFFFFF"/>
      </a:lt1>
      <a:dk2>
        <a:srgbClr val="6F8E1A"/>
      </a:dk2>
      <a:lt2>
        <a:srgbClr val="EBEBEB"/>
      </a:lt2>
      <a:accent1>
        <a:srgbClr val="803B09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21753</TotalTime>
  <Words>439</Words>
  <Application>Microsoft Office PowerPoint</Application>
  <PresentationFormat>Custom</PresentationFormat>
  <Paragraphs>145</Paragraphs>
  <Slides>50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70" baseType="lpstr">
      <vt:lpstr>Arial</vt:lpstr>
      <vt:lpstr>Calibri</vt:lpstr>
      <vt:lpstr>Calibri Light</vt:lpstr>
      <vt:lpstr>Palatino Linotype</vt:lpstr>
      <vt:lpstr>Times New Roman</vt:lpstr>
      <vt:lpstr>Wingdings</vt:lpstr>
      <vt:lpstr>Wingdings 3</vt:lpstr>
      <vt:lpstr>6_Department</vt:lpstr>
      <vt:lpstr>7_Department</vt:lpstr>
      <vt:lpstr>10_Department</vt:lpstr>
      <vt:lpstr>9_Department</vt:lpstr>
      <vt:lpstr>8_Department</vt:lpstr>
      <vt:lpstr>1_Department</vt:lpstr>
      <vt:lpstr>5_Department</vt:lpstr>
      <vt:lpstr>1_Custom Design</vt:lpstr>
      <vt:lpstr>Cover</vt:lpstr>
      <vt:lpstr>Custom Design</vt:lpstr>
      <vt:lpstr>2_Custom Design</vt:lpstr>
      <vt:lpstr>Ion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Wanda Moore</dc:creator>
  <cp:lastModifiedBy>Grace Buckley</cp:lastModifiedBy>
  <cp:revision>669</cp:revision>
  <cp:lastPrinted>2025-10-14T18:04:12Z</cp:lastPrinted>
  <dcterms:created xsi:type="dcterms:W3CDTF">2019-09-18T14:54:40Z</dcterms:created>
  <dcterms:modified xsi:type="dcterms:W3CDTF">2025-10-20T15:04:43Z</dcterms:modified>
</cp:coreProperties>
</file>